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4" r:id="rId2"/>
    <p:sldId id="697" r:id="rId3"/>
    <p:sldId id="713" r:id="rId4"/>
    <p:sldId id="70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4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697"/>
            <p14:sldId id="713"/>
            <p14:sldId id="70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5F5EAB-D7D6-8334-AAE7-F992A18E350F}" name="Yogesh Sharma" initials="" userId="S::ysf193@uregina.ca::b1a13ba1-1220-4868-8df6-0ea3b3d071e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1AD6E-786A-4135-8F3A-B9F1D2C43B4B}" v="209" dt="2025-02-10T02:58:40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5033" autoAdjust="0"/>
  </p:normalViewPr>
  <p:slideViewPr>
    <p:cSldViewPr snapToGrid="0" showGuides="1">
      <p:cViewPr varScale="1">
        <p:scale>
          <a:sx n="105" d="100"/>
          <a:sy n="105" d="100"/>
        </p:scale>
        <p:origin x="9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Shahab" userId="3858d5d1-a005-4192-b038-be79b40b3efe" providerId="ADAL" clId="{6661AD6E-786A-4135-8F3A-B9F1D2C43B4B}"/>
    <pc:docChg chg="undo redo custSel addSld delSld modSld sldOrd modSection">
      <pc:chgData name="Muhammad Shahab" userId="3858d5d1-a005-4192-b038-be79b40b3efe" providerId="ADAL" clId="{6661AD6E-786A-4135-8F3A-B9F1D2C43B4B}" dt="2025-02-10T18:26:50.337" v="1173" actId="20577"/>
      <pc:docMkLst>
        <pc:docMk/>
      </pc:docMkLst>
      <pc:sldChg chg="modNotesTx">
        <pc:chgData name="Muhammad Shahab" userId="3858d5d1-a005-4192-b038-be79b40b3efe" providerId="ADAL" clId="{6661AD6E-786A-4135-8F3A-B9F1D2C43B4B}" dt="2025-02-09T22:39:58.859" v="0"/>
        <pc:sldMkLst>
          <pc:docMk/>
          <pc:sldMk cId="2389738475" sldId="264"/>
        </pc:sldMkLst>
      </pc:sldChg>
      <pc:sldChg chg="del">
        <pc:chgData name="Muhammad Shahab" userId="3858d5d1-a005-4192-b038-be79b40b3efe" providerId="ADAL" clId="{6661AD6E-786A-4135-8F3A-B9F1D2C43B4B}" dt="2025-02-09T22:51:00.880" v="343" actId="47"/>
        <pc:sldMkLst>
          <pc:docMk/>
          <pc:sldMk cId="494398413" sldId="270"/>
        </pc:sldMkLst>
      </pc:sldChg>
      <pc:sldChg chg="addSp modSp mod">
        <pc:chgData name="Muhammad Shahab" userId="3858d5d1-a005-4192-b038-be79b40b3efe" providerId="ADAL" clId="{6661AD6E-786A-4135-8F3A-B9F1D2C43B4B}" dt="2025-02-10T00:55:29.141" v="1099" actId="1076"/>
        <pc:sldMkLst>
          <pc:docMk/>
          <pc:sldMk cId="2852217023" sldId="489"/>
        </pc:sldMkLst>
        <pc:spChg chg="mod">
          <ac:chgData name="Muhammad Shahab" userId="3858d5d1-a005-4192-b038-be79b40b3efe" providerId="ADAL" clId="{6661AD6E-786A-4135-8F3A-B9F1D2C43B4B}" dt="2025-02-10T00:55:18.990" v="1063" actId="1035"/>
          <ac:spMkLst>
            <pc:docMk/>
            <pc:sldMk cId="2852217023" sldId="489"/>
            <ac:spMk id="2" creationId="{D027CA9F-2777-9A40-818F-806CFCAC968B}"/>
          </ac:spMkLst>
        </pc:spChg>
        <pc:spChg chg="add">
          <ac:chgData name="Muhammad Shahab" userId="3858d5d1-a005-4192-b038-be79b40b3efe" providerId="ADAL" clId="{6661AD6E-786A-4135-8F3A-B9F1D2C43B4B}" dt="2025-02-10T00:54:29.103" v="1011"/>
          <ac:spMkLst>
            <pc:docMk/>
            <pc:sldMk cId="2852217023" sldId="489"/>
            <ac:spMk id="3" creationId="{5287E3C1-F8DE-8D75-8A87-C27D113CBBC1}"/>
          </ac:spMkLst>
        </pc:spChg>
        <pc:spChg chg="mod">
          <ac:chgData name="Muhammad Shahab" userId="3858d5d1-a005-4192-b038-be79b40b3efe" providerId="ADAL" clId="{6661AD6E-786A-4135-8F3A-B9F1D2C43B4B}" dt="2025-02-10T00:55:07.621" v="1019" actId="1076"/>
          <ac:spMkLst>
            <pc:docMk/>
            <pc:sldMk cId="2852217023" sldId="489"/>
            <ac:spMk id="6" creationId="{914426E6-40D3-18FA-F948-A86FB5420268}"/>
          </ac:spMkLst>
        </pc:spChg>
        <pc:picChg chg="add mod">
          <ac:chgData name="Muhammad Shahab" userId="3858d5d1-a005-4192-b038-be79b40b3efe" providerId="ADAL" clId="{6661AD6E-786A-4135-8F3A-B9F1D2C43B4B}" dt="2025-02-10T00:55:29.141" v="1099" actId="1076"/>
          <ac:picMkLst>
            <pc:docMk/>
            <pc:sldMk cId="2852217023" sldId="489"/>
            <ac:picMk id="7" creationId="{89AD8B81-CE41-E8D2-3038-9574590090CA}"/>
          </ac:picMkLst>
        </pc:picChg>
        <pc:picChg chg="mod">
          <ac:chgData name="Muhammad Shahab" userId="3858d5d1-a005-4192-b038-be79b40b3efe" providerId="ADAL" clId="{6661AD6E-786A-4135-8F3A-B9F1D2C43B4B}" dt="2025-02-10T00:55:24.332" v="1098" actId="1036"/>
          <ac:picMkLst>
            <pc:docMk/>
            <pc:sldMk cId="2852217023" sldId="489"/>
            <ac:picMk id="6152" creationId="{FD92E5EA-BAA7-FD19-60B5-04FA9BE17AE1}"/>
          </ac:picMkLst>
        </pc:picChg>
      </pc:sldChg>
      <pc:sldChg chg="addSp delSp modSp mod chgLayout modNotesTx">
        <pc:chgData name="Muhammad Shahab" userId="3858d5d1-a005-4192-b038-be79b40b3efe" providerId="ADAL" clId="{6661AD6E-786A-4135-8F3A-B9F1D2C43B4B}" dt="2025-02-09T22:48:56.689" v="327" actId="1076"/>
        <pc:sldMkLst>
          <pc:docMk/>
          <pc:sldMk cId="295129055" sldId="697"/>
        </pc:sldMkLst>
        <pc:spChg chg="add mod ord">
          <ac:chgData name="Muhammad Shahab" userId="3858d5d1-a005-4192-b038-be79b40b3efe" providerId="ADAL" clId="{6661AD6E-786A-4135-8F3A-B9F1D2C43B4B}" dt="2025-02-09T22:47:03.427" v="295" actId="14100"/>
          <ac:spMkLst>
            <pc:docMk/>
            <pc:sldMk cId="295129055" sldId="697"/>
            <ac:spMk id="2" creationId="{F6F765AC-2CA7-0220-412B-87BE48A9320D}"/>
          </ac:spMkLst>
        </pc:spChg>
        <pc:spChg chg="add del mod ord">
          <ac:chgData name="Muhammad Shahab" userId="3858d5d1-a005-4192-b038-be79b40b3efe" providerId="ADAL" clId="{6661AD6E-786A-4135-8F3A-B9F1D2C43B4B}" dt="2025-02-09T22:41:09.205" v="17" actId="478"/>
          <ac:spMkLst>
            <pc:docMk/>
            <pc:sldMk cId="295129055" sldId="697"/>
            <ac:spMk id="3" creationId="{AD6BED0C-BD2E-AF33-F84A-9A20FAFBA3CD}"/>
          </ac:spMkLst>
        </pc:spChg>
        <pc:spChg chg="mod ord">
          <ac:chgData name="Muhammad Shahab" userId="3858d5d1-a005-4192-b038-be79b40b3efe" providerId="ADAL" clId="{6661AD6E-786A-4135-8F3A-B9F1D2C43B4B}" dt="2025-02-09T22:41:28.690" v="21"/>
          <ac:spMkLst>
            <pc:docMk/>
            <pc:sldMk cId="295129055" sldId="697"/>
            <ac:spMk id="4" creationId="{E7989577-AB00-9A28-FDFE-45FE87A145B2}"/>
          </ac:spMkLst>
        </pc:spChg>
        <pc:picChg chg="add mod">
          <ac:chgData name="Muhammad Shahab" userId="3858d5d1-a005-4192-b038-be79b40b3efe" providerId="ADAL" clId="{6661AD6E-786A-4135-8F3A-B9F1D2C43B4B}" dt="2025-02-09T22:48:35.544" v="322" actId="1076"/>
          <ac:picMkLst>
            <pc:docMk/>
            <pc:sldMk cId="295129055" sldId="697"/>
            <ac:picMk id="5" creationId="{C565D81C-7C20-7789-FAEF-F306648D117A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6" creationId="{B608EF65-098F-180A-A658-4FC6814E9997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7" creationId="{EFD7A7AE-FA65-8906-CB2F-8AFF598215A7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8" creationId="{86CA531E-6B9F-A625-A16C-FAB78CC8F6D6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9" creationId="{1561A825-8E69-B9B0-79EA-BDAB7FA70CB6}"/>
          </ac:picMkLst>
        </pc:picChg>
        <pc:picChg chg="add mod">
          <ac:chgData name="Muhammad Shahab" userId="3858d5d1-a005-4192-b038-be79b40b3efe" providerId="ADAL" clId="{6661AD6E-786A-4135-8F3A-B9F1D2C43B4B}" dt="2025-02-09T22:47:05.138" v="301" actId="14100"/>
          <ac:picMkLst>
            <pc:docMk/>
            <pc:sldMk cId="295129055" sldId="697"/>
            <ac:picMk id="10" creationId="{727E2110-2D24-A35B-F823-C38B108A0685}"/>
          </ac:picMkLst>
        </pc:picChg>
        <pc:picChg chg="add mod">
          <ac:chgData name="Muhammad Shahab" userId="3858d5d1-a005-4192-b038-be79b40b3efe" providerId="ADAL" clId="{6661AD6E-786A-4135-8F3A-B9F1D2C43B4B}" dt="2025-02-09T22:48:56.689" v="327" actId="1076"/>
          <ac:picMkLst>
            <pc:docMk/>
            <pc:sldMk cId="295129055" sldId="697"/>
            <ac:picMk id="11" creationId="{E355518E-9B04-B668-5847-CCA5003E1D48}"/>
          </ac:picMkLst>
        </pc:picChg>
        <pc:picChg chg="add del mod">
          <ac:chgData name="Muhammad Shahab" userId="3858d5d1-a005-4192-b038-be79b40b3efe" providerId="ADAL" clId="{6661AD6E-786A-4135-8F3A-B9F1D2C43B4B}" dt="2025-02-09T22:48:48.297" v="326" actId="1076"/>
          <ac:picMkLst>
            <pc:docMk/>
            <pc:sldMk cId="295129055" sldId="697"/>
            <ac:picMk id="1026" creationId="{D5D253DF-019E-24E0-7565-B562AF15903F}"/>
          </ac:picMkLst>
        </pc:picChg>
      </pc:sldChg>
      <pc:sldChg chg="addSp delSp modSp mod chgLayout">
        <pc:chgData name="Muhammad Shahab" userId="3858d5d1-a005-4192-b038-be79b40b3efe" providerId="ADAL" clId="{6661AD6E-786A-4135-8F3A-B9F1D2C43B4B}" dt="2025-02-10T03:05:55.466" v="1149" actId="113"/>
        <pc:sldMkLst>
          <pc:docMk/>
          <pc:sldMk cId="1216281402" sldId="703"/>
        </pc:sldMkLst>
        <pc:spChg chg="add del mod ord">
          <ac:chgData name="Muhammad Shahab" userId="3858d5d1-a005-4192-b038-be79b40b3efe" providerId="ADAL" clId="{6661AD6E-786A-4135-8F3A-B9F1D2C43B4B}" dt="2025-02-09T22:55:10.599" v="412" actId="26606"/>
          <ac:spMkLst>
            <pc:docMk/>
            <pc:sldMk cId="1216281402" sldId="703"/>
            <ac:spMk id="2" creationId="{B28ECC0A-A547-7B3A-86C2-0BC5EE0E4EEA}"/>
          </ac:spMkLst>
        </pc:spChg>
        <pc:spChg chg="add del mod ord">
          <ac:chgData name="Muhammad Shahab" userId="3858d5d1-a005-4192-b038-be79b40b3efe" providerId="ADAL" clId="{6661AD6E-786A-4135-8F3A-B9F1D2C43B4B}" dt="2025-02-09T22:55:10.599" v="412" actId="26606"/>
          <ac:spMkLst>
            <pc:docMk/>
            <pc:sldMk cId="1216281402" sldId="703"/>
            <ac:spMk id="3" creationId="{6CACF9B6-F62D-600F-B92F-0C1AF9297D9C}"/>
          </ac:spMkLst>
        </pc:spChg>
        <pc:spChg chg="mod ord">
          <ac:chgData name="Muhammad Shahab" userId="3858d5d1-a005-4192-b038-be79b40b3efe" providerId="ADAL" clId="{6661AD6E-786A-4135-8F3A-B9F1D2C43B4B}" dt="2025-02-09T22:55:10.599" v="412" actId="26606"/>
          <ac:spMkLst>
            <pc:docMk/>
            <pc:sldMk cId="1216281402" sldId="703"/>
            <ac:spMk id="4" creationId="{E7989577-AB00-9A28-FDFE-45FE87A145B2}"/>
          </ac:spMkLst>
        </pc:spChg>
        <pc:spChg chg="add mod">
          <ac:chgData name="Muhammad Shahab" userId="3858d5d1-a005-4192-b038-be79b40b3efe" providerId="ADAL" clId="{6661AD6E-786A-4135-8F3A-B9F1D2C43B4B}" dt="2025-02-10T03:05:55.466" v="1149" actId="113"/>
          <ac:spMkLst>
            <pc:docMk/>
            <pc:sldMk cId="1216281402" sldId="703"/>
            <ac:spMk id="1031" creationId="{2B54D474-E319-CB7C-6E61-CBAF2281F047}"/>
          </ac:spMkLst>
        </pc:spChg>
        <pc:picChg chg="mod">
          <ac:chgData name="Muhammad Shahab" userId="3858d5d1-a005-4192-b038-be79b40b3efe" providerId="ADAL" clId="{6661AD6E-786A-4135-8F3A-B9F1D2C43B4B}" dt="2025-02-09T23:00:24.889" v="585" actId="1076"/>
          <ac:picMkLst>
            <pc:docMk/>
            <pc:sldMk cId="1216281402" sldId="703"/>
            <ac:picMk id="1026" creationId="{F9FC2D23-1EE3-6203-EB23-D31EA73201DD}"/>
          </ac:picMkLst>
        </pc:picChg>
      </pc:sldChg>
      <pc:sldChg chg="del ord">
        <pc:chgData name="Muhammad Shahab" userId="3858d5d1-a005-4192-b038-be79b40b3efe" providerId="ADAL" clId="{6661AD6E-786A-4135-8F3A-B9F1D2C43B4B}" dt="2025-02-09T22:54:34.996" v="406" actId="47"/>
        <pc:sldMkLst>
          <pc:docMk/>
          <pc:sldMk cId="2976011836" sldId="704"/>
        </pc:sldMkLst>
      </pc:sldChg>
      <pc:sldChg chg="del">
        <pc:chgData name="Muhammad Shahab" userId="3858d5d1-a005-4192-b038-be79b40b3efe" providerId="ADAL" clId="{6661AD6E-786A-4135-8F3A-B9F1D2C43B4B}" dt="2025-02-10T00:48:04.407" v="996" actId="47"/>
        <pc:sldMkLst>
          <pc:docMk/>
          <pc:sldMk cId="3991612747" sldId="705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3235825087" sldId="706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1584652846" sldId="707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3249489881" sldId="708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2433847013" sldId="709"/>
        </pc:sldMkLst>
      </pc:sldChg>
      <pc:sldChg chg="del">
        <pc:chgData name="Muhammad Shahab" userId="3858d5d1-a005-4192-b038-be79b40b3efe" providerId="ADAL" clId="{6661AD6E-786A-4135-8F3A-B9F1D2C43B4B}" dt="2025-02-10T00:48:09.449" v="997" actId="47"/>
        <pc:sldMkLst>
          <pc:docMk/>
          <pc:sldMk cId="2963500128" sldId="711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1652380556" sldId="712"/>
        </pc:sldMkLst>
      </pc:sldChg>
      <pc:sldChg chg="addSp delSp modSp add mod modNotesTx">
        <pc:chgData name="Muhammad Shahab" userId="3858d5d1-a005-4192-b038-be79b40b3efe" providerId="ADAL" clId="{6661AD6E-786A-4135-8F3A-B9F1D2C43B4B}" dt="2025-02-09T22:54:04.160" v="405" actId="20577"/>
        <pc:sldMkLst>
          <pc:docMk/>
          <pc:sldMk cId="1285140145" sldId="713"/>
        </pc:sldMkLst>
        <pc:spChg chg="mod">
          <ac:chgData name="Muhammad Shahab" userId="3858d5d1-a005-4192-b038-be79b40b3efe" providerId="ADAL" clId="{6661AD6E-786A-4135-8F3A-B9F1D2C43B4B}" dt="2025-02-09T22:54:04.160" v="405" actId="20577"/>
          <ac:spMkLst>
            <pc:docMk/>
            <pc:sldMk cId="1285140145" sldId="713"/>
            <ac:spMk id="2" creationId="{E1D13F5E-C18D-CCB1-DAC6-A8BC05FFC358}"/>
          </ac:spMkLst>
        </pc:spChg>
        <pc:spChg chg="mod">
          <ac:chgData name="Muhammad Shahab" userId="3858d5d1-a005-4192-b038-be79b40b3efe" providerId="ADAL" clId="{6661AD6E-786A-4135-8F3A-B9F1D2C43B4B}" dt="2025-02-09T22:50:15.935" v="333"/>
          <ac:spMkLst>
            <pc:docMk/>
            <pc:sldMk cId="1285140145" sldId="713"/>
            <ac:spMk id="4" creationId="{351B03A0-63A4-EFF3-211C-530D1ED32E52}"/>
          </ac:spMkLst>
        </pc:spChg>
        <pc:picChg chg="add mod">
          <ac:chgData name="Muhammad Shahab" userId="3858d5d1-a005-4192-b038-be79b40b3efe" providerId="ADAL" clId="{6661AD6E-786A-4135-8F3A-B9F1D2C43B4B}" dt="2025-02-09T22:52:24.617" v="362" actId="1076"/>
          <ac:picMkLst>
            <pc:docMk/>
            <pc:sldMk cId="1285140145" sldId="713"/>
            <ac:picMk id="3" creationId="{733354A8-271F-1750-5547-EC8B3870DD14}"/>
          </ac:picMkLst>
        </pc:picChg>
        <pc:picChg chg="del">
          <ac:chgData name="Muhammad Shahab" userId="3858d5d1-a005-4192-b038-be79b40b3efe" providerId="ADAL" clId="{6661AD6E-786A-4135-8F3A-B9F1D2C43B4B}" dt="2025-02-09T22:51:26.258" v="346" actId="478"/>
          <ac:picMkLst>
            <pc:docMk/>
            <pc:sldMk cId="1285140145" sldId="713"/>
            <ac:picMk id="5" creationId="{1417147B-2496-1E2A-D31F-20EC5C2E7EC4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6" creationId="{F8E7BC8C-71F4-19EB-782F-51B506FDCE64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7" creationId="{C2420465-3B20-2459-60D5-35AA5D2BB5AC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8" creationId="{4A0CD658-5F05-4230-E623-3D1F49F2F939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9" creationId="{16B063B0-A71D-5DFE-A717-947451044327}"/>
          </ac:picMkLst>
        </pc:picChg>
        <pc:picChg chg="add mod">
          <ac:chgData name="Muhammad Shahab" userId="3858d5d1-a005-4192-b038-be79b40b3efe" providerId="ADAL" clId="{6661AD6E-786A-4135-8F3A-B9F1D2C43B4B}" dt="2025-02-09T22:52:22.297" v="361" actId="1076"/>
          <ac:picMkLst>
            <pc:docMk/>
            <pc:sldMk cId="1285140145" sldId="713"/>
            <ac:picMk id="10" creationId="{D5FCDBA4-E7F6-5E1D-11D7-98B4DCC5342A}"/>
          </ac:picMkLst>
        </pc:picChg>
        <pc:picChg chg="del">
          <ac:chgData name="Muhammad Shahab" userId="3858d5d1-a005-4192-b038-be79b40b3efe" providerId="ADAL" clId="{6661AD6E-786A-4135-8F3A-B9F1D2C43B4B}" dt="2025-02-09T22:50:19.403" v="334" actId="478"/>
          <ac:picMkLst>
            <pc:docMk/>
            <pc:sldMk cId="1285140145" sldId="713"/>
            <ac:picMk id="11" creationId="{25F50AE2-461D-5D5B-0E29-0F54B3F51C3B}"/>
          </ac:picMkLst>
        </pc:picChg>
        <pc:picChg chg="add mod">
          <ac:chgData name="Muhammad Shahab" userId="3858d5d1-a005-4192-b038-be79b40b3efe" providerId="ADAL" clId="{6661AD6E-786A-4135-8F3A-B9F1D2C43B4B}" dt="2025-02-09T22:53:00.465" v="370" actId="1076"/>
          <ac:picMkLst>
            <pc:docMk/>
            <pc:sldMk cId="1285140145" sldId="713"/>
            <ac:picMk id="12" creationId="{24583051-DC88-BFBF-3DD1-33ECE78E2C45}"/>
          </ac:picMkLst>
        </pc:picChg>
        <pc:picChg chg="add mod">
          <ac:chgData name="Muhammad Shahab" userId="3858d5d1-a005-4192-b038-be79b40b3efe" providerId="ADAL" clId="{6661AD6E-786A-4135-8F3A-B9F1D2C43B4B}" dt="2025-02-09T22:53:16.945" v="373" actId="1076"/>
          <ac:picMkLst>
            <pc:docMk/>
            <pc:sldMk cId="1285140145" sldId="713"/>
            <ac:picMk id="13" creationId="{49AA7872-798A-BC40-CA52-112288FE50FA}"/>
          </ac:picMkLst>
        </pc:picChg>
        <pc:picChg chg="del">
          <ac:chgData name="Muhammad Shahab" userId="3858d5d1-a005-4192-b038-be79b40b3efe" providerId="ADAL" clId="{6661AD6E-786A-4135-8F3A-B9F1D2C43B4B}" dt="2025-02-09T22:51:32.814" v="351" actId="478"/>
          <ac:picMkLst>
            <pc:docMk/>
            <pc:sldMk cId="1285140145" sldId="713"/>
            <ac:picMk id="1026" creationId="{053326AC-CC4B-AE71-012D-D7DE44C345E7}"/>
          </ac:picMkLst>
        </pc:picChg>
      </pc:sldChg>
      <pc:sldChg chg="addSp delSp modSp add mod">
        <pc:chgData name="Muhammad Shahab" userId="3858d5d1-a005-4192-b038-be79b40b3efe" providerId="ADAL" clId="{6661AD6E-786A-4135-8F3A-B9F1D2C43B4B}" dt="2025-02-09T23:00:56.577" v="591" actId="1076"/>
        <pc:sldMkLst>
          <pc:docMk/>
          <pc:sldMk cId="1674473483" sldId="714"/>
        </pc:sldMkLst>
        <pc:spChg chg="add del mod">
          <ac:chgData name="Muhammad Shahab" userId="3858d5d1-a005-4192-b038-be79b40b3efe" providerId="ADAL" clId="{6661AD6E-786A-4135-8F3A-B9F1D2C43B4B}" dt="2025-02-09T23:00:31.637" v="589" actId="478"/>
          <ac:spMkLst>
            <pc:docMk/>
            <pc:sldMk cId="1674473483" sldId="714"/>
            <ac:spMk id="3" creationId="{14C41F51-417A-1F3A-455F-D6F6E23AAF76}"/>
          </ac:spMkLst>
        </pc:spChg>
        <pc:spChg chg="del">
          <ac:chgData name="Muhammad Shahab" userId="3858d5d1-a005-4192-b038-be79b40b3efe" providerId="ADAL" clId="{6661AD6E-786A-4135-8F3A-B9F1D2C43B4B}" dt="2025-02-09T23:00:29.471" v="587" actId="478"/>
          <ac:spMkLst>
            <pc:docMk/>
            <pc:sldMk cId="1674473483" sldId="714"/>
            <ac:spMk id="1031" creationId="{F14586C2-2793-E81F-54D2-7DEFBEF62DCC}"/>
          </ac:spMkLst>
        </pc:spChg>
        <pc:picChg chg="del">
          <ac:chgData name="Muhammad Shahab" userId="3858d5d1-a005-4192-b038-be79b40b3efe" providerId="ADAL" clId="{6661AD6E-786A-4135-8F3A-B9F1D2C43B4B}" dt="2025-02-09T23:00:30.284" v="588" actId="478"/>
          <ac:picMkLst>
            <pc:docMk/>
            <pc:sldMk cId="1674473483" sldId="714"/>
            <ac:picMk id="1026" creationId="{B67608D2-62C5-FDB4-2A06-9D4516418F7A}"/>
          </ac:picMkLst>
        </pc:picChg>
        <pc:picChg chg="add mod">
          <ac:chgData name="Muhammad Shahab" userId="3858d5d1-a005-4192-b038-be79b40b3efe" providerId="ADAL" clId="{6661AD6E-786A-4135-8F3A-B9F1D2C43B4B}" dt="2025-02-09T23:00:56.577" v="591" actId="1076"/>
          <ac:picMkLst>
            <pc:docMk/>
            <pc:sldMk cId="1674473483" sldId="714"/>
            <ac:picMk id="2050" creationId="{1A523E70-8569-036D-53A4-7E38BD7E428A}"/>
          </ac:picMkLst>
        </pc:picChg>
      </pc:sldChg>
      <pc:sldChg chg="addSp delSp modSp add mod ord modNotesTx">
        <pc:chgData name="Muhammad Shahab" userId="3858d5d1-a005-4192-b038-be79b40b3efe" providerId="ADAL" clId="{6661AD6E-786A-4135-8F3A-B9F1D2C43B4B}" dt="2025-02-10T03:01:14.594" v="1125" actId="1036"/>
        <pc:sldMkLst>
          <pc:docMk/>
          <pc:sldMk cId="857767288" sldId="715"/>
        </pc:sldMkLst>
        <pc:spChg chg="mod">
          <ac:chgData name="Muhammad Shahab" userId="3858d5d1-a005-4192-b038-be79b40b3efe" providerId="ADAL" clId="{6661AD6E-786A-4135-8F3A-B9F1D2C43B4B}" dt="2025-02-09T23:01:20.909" v="597"/>
          <ac:spMkLst>
            <pc:docMk/>
            <pc:sldMk cId="857767288" sldId="715"/>
            <ac:spMk id="4" creationId="{0E4A0027-5418-6D2B-A1A4-ADE8919CDAE8}"/>
          </ac:spMkLst>
        </pc:spChg>
        <pc:spChg chg="add mod">
          <ac:chgData name="Muhammad Shahab" userId="3858d5d1-a005-4192-b038-be79b40b3efe" providerId="ADAL" clId="{6661AD6E-786A-4135-8F3A-B9F1D2C43B4B}" dt="2025-02-10T00:51:51.149" v="1001" actId="1582"/>
          <ac:spMkLst>
            <pc:docMk/>
            <pc:sldMk cId="857767288" sldId="715"/>
            <ac:spMk id="5" creationId="{7A012883-8CD9-6F3C-A96A-7502E4CA6402}"/>
          </ac:spMkLst>
        </pc:spChg>
        <pc:spChg chg="add mod">
          <ac:chgData name="Muhammad Shahab" userId="3858d5d1-a005-4192-b038-be79b40b3efe" providerId="ADAL" clId="{6661AD6E-786A-4135-8F3A-B9F1D2C43B4B}" dt="2025-02-10T03:01:14.594" v="1125" actId="1036"/>
          <ac:spMkLst>
            <pc:docMk/>
            <pc:sldMk cId="857767288" sldId="715"/>
            <ac:spMk id="6" creationId="{E03B6505-851A-170A-6FBA-BFEFA3C994E8}"/>
          </ac:spMkLst>
        </pc:spChg>
        <pc:spChg chg="add mod">
          <ac:chgData name="Muhammad Shahab" userId="3858d5d1-a005-4192-b038-be79b40b3efe" providerId="ADAL" clId="{6661AD6E-786A-4135-8F3A-B9F1D2C43B4B}" dt="2025-02-10T00:52:06.593" v="1003" actId="1582"/>
          <ac:spMkLst>
            <pc:docMk/>
            <pc:sldMk cId="857767288" sldId="715"/>
            <ac:spMk id="7" creationId="{C1B1B8A1-C159-3559-F17C-28F843A06049}"/>
          </ac:spMkLst>
        </pc:spChg>
        <pc:spChg chg="add mod">
          <ac:chgData name="Muhammad Shahab" userId="3858d5d1-a005-4192-b038-be79b40b3efe" providerId="ADAL" clId="{6661AD6E-786A-4135-8F3A-B9F1D2C43B4B}" dt="2025-02-10T00:51:43.912" v="1000" actId="1582"/>
          <ac:spMkLst>
            <pc:docMk/>
            <pc:sldMk cId="857767288" sldId="715"/>
            <ac:spMk id="8" creationId="{ECD94C22-72D5-820D-E2DD-A9AA55F98218}"/>
          </ac:spMkLst>
        </pc:spChg>
        <pc:spChg chg="mod">
          <ac:chgData name="Muhammad Shahab" userId="3858d5d1-a005-4192-b038-be79b40b3efe" providerId="ADAL" clId="{6661AD6E-786A-4135-8F3A-B9F1D2C43B4B}" dt="2025-02-09T23:02:43.516" v="634" actId="403"/>
          <ac:spMkLst>
            <pc:docMk/>
            <pc:sldMk cId="857767288" sldId="715"/>
            <ac:spMk id="1031" creationId="{98596072-26A0-7AB1-9DC2-15191AB44F5A}"/>
          </ac:spMkLst>
        </pc:spChg>
        <pc:picChg chg="add mod">
          <ac:chgData name="Muhammad Shahab" userId="3858d5d1-a005-4192-b038-be79b40b3efe" providerId="ADAL" clId="{6661AD6E-786A-4135-8F3A-B9F1D2C43B4B}" dt="2025-02-09T23:06:44.605" v="660" actId="1076"/>
          <ac:picMkLst>
            <pc:docMk/>
            <pc:sldMk cId="857767288" sldId="715"/>
            <ac:picMk id="3" creationId="{70D02EE1-851C-0D88-75E4-3B49823EF200}"/>
          </ac:picMkLst>
        </pc:picChg>
        <pc:picChg chg="del">
          <ac:chgData name="Muhammad Shahab" userId="3858d5d1-a005-4192-b038-be79b40b3efe" providerId="ADAL" clId="{6661AD6E-786A-4135-8F3A-B9F1D2C43B4B}" dt="2025-02-09T23:02:46.509" v="635" actId="478"/>
          <ac:picMkLst>
            <pc:docMk/>
            <pc:sldMk cId="857767288" sldId="715"/>
            <ac:picMk id="1026" creationId="{846A1D8A-6930-005F-064B-F1AE877D803A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3:08:45.303" v="1155" actId="108"/>
        <pc:sldMkLst>
          <pc:docMk/>
          <pc:sldMk cId="2545707662" sldId="716"/>
        </pc:sldMkLst>
        <pc:spChg chg="mod">
          <ac:chgData name="Muhammad Shahab" userId="3858d5d1-a005-4192-b038-be79b40b3efe" providerId="ADAL" clId="{6661AD6E-786A-4135-8F3A-B9F1D2C43B4B}" dt="2025-02-09T23:07:38.440" v="666"/>
          <ac:spMkLst>
            <pc:docMk/>
            <pc:sldMk cId="2545707662" sldId="716"/>
            <ac:spMk id="4" creationId="{D2844A4A-E8F3-B214-7FA6-105053AB972A}"/>
          </ac:spMkLst>
        </pc:spChg>
        <pc:spChg chg="del">
          <ac:chgData name="Muhammad Shahab" userId="3858d5d1-a005-4192-b038-be79b40b3efe" providerId="ADAL" clId="{6661AD6E-786A-4135-8F3A-B9F1D2C43B4B}" dt="2025-02-09T23:09:29.065" v="702" actId="478"/>
          <ac:spMkLst>
            <pc:docMk/>
            <pc:sldMk cId="2545707662" sldId="716"/>
            <ac:spMk id="5" creationId="{3AF1EABB-AE62-9DB7-F0B1-7D36149CE7AA}"/>
          </ac:spMkLst>
        </pc:spChg>
        <pc:spChg chg="del">
          <ac:chgData name="Muhammad Shahab" userId="3858d5d1-a005-4192-b038-be79b40b3efe" providerId="ADAL" clId="{6661AD6E-786A-4135-8F3A-B9F1D2C43B4B}" dt="2025-02-09T23:09:29.775" v="703" actId="478"/>
          <ac:spMkLst>
            <pc:docMk/>
            <pc:sldMk cId="2545707662" sldId="716"/>
            <ac:spMk id="6" creationId="{7785CECB-114D-1DBE-4174-D49FCAF62627}"/>
          </ac:spMkLst>
        </pc:spChg>
        <pc:spChg chg="del">
          <ac:chgData name="Muhammad Shahab" userId="3858d5d1-a005-4192-b038-be79b40b3efe" providerId="ADAL" clId="{6661AD6E-786A-4135-8F3A-B9F1D2C43B4B}" dt="2025-02-09T23:09:30.640" v="704" actId="478"/>
          <ac:spMkLst>
            <pc:docMk/>
            <pc:sldMk cId="2545707662" sldId="716"/>
            <ac:spMk id="7" creationId="{B16141D4-4E26-314F-E21C-DFAC7D8F7925}"/>
          </ac:spMkLst>
        </pc:spChg>
        <pc:spChg chg="del">
          <ac:chgData name="Muhammad Shahab" userId="3858d5d1-a005-4192-b038-be79b40b3efe" providerId="ADAL" clId="{6661AD6E-786A-4135-8F3A-B9F1D2C43B4B}" dt="2025-02-09T23:09:28.372" v="701" actId="478"/>
          <ac:spMkLst>
            <pc:docMk/>
            <pc:sldMk cId="2545707662" sldId="716"/>
            <ac:spMk id="8" creationId="{F6FF04EA-D47E-8361-826B-EAB760333187}"/>
          </ac:spMkLst>
        </pc:spChg>
        <pc:spChg chg="mod">
          <ac:chgData name="Muhammad Shahab" userId="3858d5d1-a005-4192-b038-be79b40b3efe" providerId="ADAL" clId="{6661AD6E-786A-4135-8F3A-B9F1D2C43B4B}" dt="2025-02-10T03:08:45.303" v="1155" actId="108"/>
          <ac:spMkLst>
            <pc:docMk/>
            <pc:sldMk cId="2545707662" sldId="716"/>
            <ac:spMk id="1031" creationId="{CA4D0628-DBAA-F84D-4ABF-F051C0639C1D}"/>
          </ac:spMkLst>
        </pc:spChg>
        <pc:picChg chg="del">
          <ac:chgData name="Muhammad Shahab" userId="3858d5d1-a005-4192-b038-be79b40b3efe" providerId="ADAL" clId="{6661AD6E-786A-4135-8F3A-B9F1D2C43B4B}" dt="2025-02-09T23:09:26.159" v="700" actId="478"/>
          <ac:picMkLst>
            <pc:docMk/>
            <pc:sldMk cId="2545707662" sldId="716"/>
            <ac:picMk id="3" creationId="{2431090C-FF0F-BF35-7C15-D79B9C84D309}"/>
          </ac:picMkLst>
        </pc:picChg>
        <pc:picChg chg="add mod">
          <ac:chgData name="Muhammad Shahab" userId="3858d5d1-a005-4192-b038-be79b40b3efe" providerId="ADAL" clId="{6661AD6E-786A-4135-8F3A-B9F1D2C43B4B}" dt="2025-02-09T23:11:26.209" v="800" actId="1076"/>
          <ac:picMkLst>
            <pc:docMk/>
            <pc:sldMk cId="2545707662" sldId="716"/>
            <ac:picMk id="3074" creationId="{7AB5148F-4D6F-644B-AE36-F9440F4C406D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0:52:31.663" v="1004"/>
        <pc:sldMkLst>
          <pc:docMk/>
          <pc:sldMk cId="3227072806" sldId="717"/>
        </pc:sldMkLst>
        <pc:spChg chg="mod">
          <ac:chgData name="Muhammad Shahab" userId="3858d5d1-a005-4192-b038-be79b40b3efe" providerId="ADAL" clId="{6661AD6E-786A-4135-8F3A-B9F1D2C43B4B}" dt="2025-02-09T23:12:13.014" v="805"/>
          <ac:spMkLst>
            <pc:docMk/>
            <pc:sldMk cId="3227072806" sldId="717"/>
            <ac:spMk id="4" creationId="{4B89D1D4-83FA-6829-DF4C-602A145688C3}"/>
          </ac:spMkLst>
        </pc:spChg>
        <pc:spChg chg="mod">
          <ac:chgData name="Muhammad Shahab" userId="3858d5d1-a005-4192-b038-be79b40b3efe" providerId="ADAL" clId="{6661AD6E-786A-4135-8F3A-B9F1D2C43B4B}" dt="2025-02-09T23:14:03.946" v="847" actId="14100"/>
          <ac:spMkLst>
            <pc:docMk/>
            <pc:sldMk cId="3227072806" sldId="717"/>
            <ac:spMk id="1031" creationId="{3C4762B4-0B18-D3CF-F664-33565F78967C}"/>
          </ac:spMkLst>
        </pc:spChg>
        <pc:picChg chg="add mod">
          <ac:chgData name="Muhammad Shahab" userId="3858d5d1-a005-4192-b038-be79b40b3efe" providerId="ADAL" clId="{6661AD6E-786A-4135-8F3A-B9F1D2C43B4B}" dt="2025-02-09T23:13:58.105" v="846" actId="1076"/>
          <ac:picMkLst>
            <pc:docMk/>
            <pc:sldMk cId="3227072806" sldId="717"/>
            <ac:picMk id="2" creationId="{4BA14CFB-914E-4754-CF00-AB0F60ED058A}"/>
          </ac:picMkLst>
        </pc:picChg>
        <pc:picChg chg="add mod">
          <ac:chgData name="Muhammad Shahab" userId="3858d5d1-a005-4192-b038-be79b40b3efe" providerId="ADAL" clId="{6661AD6E-786A-4135-8F3A-B9F1D2C43B4B}" dt="2025-02-09T23:13:55.081" v="845" actId="1076"/>
          <ac:picMkLst>
            <pc:docMk/>
            <pc:sldMk cId="3227072806" sldId="717"/>
            <ac:picMk id="3" creationId="{65CB5CA7-1067-73B1-C30F-901EE10E477B}"/>
          </ac:picMkLst>
        </pc:picChg>
        <pc:picChg chg="del">
          <ac:chgData name="Muhammad Shahab" userId="3858d5d1-a005-4192-b038-be79b40b3efe" providerId="ADAL" clId="{6661AD6E-786A-4135-8F3A-B9F1D2C43B4B}" dt="2025-02-09T23:12:23.787" v="809" actId="478"/>
          <ac:picMkLst>
            <pc:docMk/>
            <pc:sldMk cId="3227072806" sldId="717"/>
            <ac:picMk id="3074" creationId="{D32FC715-A7DC-2A9B-B1C4-8995A736ABD1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18:26:50.337" v="1173" actId="20577"/>
        <pc:sldMkLst>
          <pc:docMk/>
          <pc:sldMk cId="851545214" sldId="718"/>
        </pc:sldMkLst>
        <pc:spChg chg="mod">
          <ac:chgData name="Muhammad Shahab" userId="3858d5d1-a005-4192-b038-be79b40b3efe" providerId="ADAL" clId="{6661AD6E-786A-4135-8F3A-B9F1D2C43B4B}" dt="2025-02-09T23:14:32.295" v="851"/>
          <ac:spMkLst>
            <pc:docMk/>
            <pc:sldMk cId="851545214" sldId="718"/>
            <ac:spMk id="4" creationId="{45D14AB7-6FC4-8560-7B70-ECBE5C8415D2}"/>
          </ac:spMkLst>
        </pc:spChg>
        <pc:spChg chg="mod">
          <ac:chgData name="Muhammad Shahab" userId="3858d5d1-a005-4192-b038-be79b40b3efe" providerId="ADAL" clId="{6661AD6E-786A-4135-8F3A-B9F1D2C43B4B}" dt="2025-02-10T18:26:50.337" v="1173" actId="20577"/>
          <ac:spMkLst>
            <pc:docMk/>
            <pc:sldMk cId="851545214" sldId="718"/>
            <ac:spMk id="1031" creationId="{9459ED31-27F7-ED93-FCBE-53553DB333E7}"/>
          </ac:spMkLst>
        </pc:spChg>
        <pc:picChg chg="del">
          <ac:chgData name="Muhammad Shahab" userId="3858d5d1-a005-4192-b038-be79b40b3efe" providerId="ADAL" clId="{6661AD6E-786A-4135-8F3A-B9F1D2C43B4B}" dt="2025-02-09T23:15:43.628" v="891" actId="478"/>
          <ac:picMkLst>
            <pc:docMk/>
            <pc:sldMk cId="851545214" sldId="718"/>
            <ac:picMk id="2" creationId="{52DC4C84-DF1E-8785-66F3-856B8945024B}"/>
          </ac:picMkLst>
        </pc:picChg>
        <pc:picChg chg="del">
          <ac:chgData name="Muhammad Shahab" userId="3858d5d1-a005-4192-b038-be79b40b3efe" providerId="ADAL" clId="{6661AD6E-786A-4135-8F3A-B9F1D2C43B4B}" dt="2025-02-09T23:15:43.035" v="890" actId="478"/>
          <ac:picMkLst>
            <pc:docMk/>
            <pc:sldMk cId="851545214" sldId="718"/>
            <ac:picMk id="3" creationId="{087482B1-B915-E2C0-CE24-233BB1304F85}"/>
          </ac:picMkLst>
        </pc:picChg>
        <pc:picChg chg="add mod">
          <ac:chgData name="Muhammad Shahab" userId="3858d5d1-a005-4192-b038-be79b40b3efe" providerId="ADAL" clId="{6661AD6E-786A-4135-8F3A-B9F1D2C43B4B}" dt="2025-02-09T23:23:55.129" v="931" actId="1076"/>
          <ac:picMkLst>
            <pc:docMk/>
            <pc:sldMk cId="851545214" sldId="718"/>
            <ac:picMk id="4098" creationId="{FAB00A76-C3C6-A0A1-DA25-2765BE0CE019}"/>
          </ac:picMkLst>
        </pc:picChg>
        <pc:picChg chg="add mod">
          <ac:chgData name="Muhammad Shahab" userId="3858d5d1-a005-4192-b038-be79b40b3efe" providerId="ADAL" clId="{6661AD6E-786A-4135-8F3A-B9F1D2C43B4B}" dt="2025-02-09T23:22:06.360" v="898" actId="1076"/>
          <ac:picMkLst>
            <pc:docMk/>
            <pc:sldMk cId="851545214" sldId="718"/>
            <ac:picMk id="4100" creationId="{D7AD4987-D771-E050-18BD-880425690609}"/>
          </ac:picMkLst>
        </pc:picChg>
        <pc:picChg chg="add mod">
          <ac:chgData name="Muhammad Shahab" userId="3858d5d1-a005-4192-b038-be79b40b3efe" providerId="ADAL" clId="{6661AD6E-786A-4135-8F3A-B9F1D2C43B4B}" dt="2025-02-09T23:23:56.433" v="932" actId="1076"/>
          <ac:picMkLst>
            <pc:docMk/>
            <pc:sldMk cId="851545214" sldId="718"/>
            <ac:picMk id="4102" creationId="{8FC5AA86-C954-6603-3BE2-06D2ED9C4F8C}"/>
          </ac:picMkLst>
        </pc:picChg>
        <pc:picChg chg="add mod">
          <ac:chgData name="Muhammad Shahab" userId="3858d5d1-a005-4192-b038-be79b40b3efe" providerId="ADAL" clId="{6661AD6E-786A-4135-8F3A-B9F1D2C43B4B}" dt="2025-02-09T23:23:50.193" v="929" actId="1076"/>
          <ac:picMkLst>
            <pc:docMk/>
            <pc:sldMk cId="851545214" sldId="718"/>
            <ac:picMk id="4104" creationId="{A1101D32-DE9B-3133-C44D-9EE82151A4B7}"/>
          </ac:picMkLst>
        </pc:picChg>
        <pc:picChg chg="add mod">
          <ac:chgData name="Muhammad Shahab" userId="3858d5d1-a005-4192-b038-be79b40b3efe" providerId="ADAL" clId="{6661AD6E-786A-4135-8F3A-B9F1D2C43B4B}" dt="2025-02-09T23:24:36.521" v="939" actId="1076"/>
          <ac:picMkLst>
            <pc:docMk/>
            <pc:sldMk cId="851545214" sldId="718"/>
            <ac:picMk id="4106" creationId="{EB8FA191-1880-EED1-7F3A-ACD5E1F39075}"/>
          </ac:picMkLst>
        </pc:picChg>
      </pc:sldChg>
      <pc:sldChg chg="addSp delSp modSp add mod">
        <pc:chgData name="Muhammad Shahab" userId="3858d5d1-a005-4192-b038-be79b40b3efe" providerId="ADAL" clId="{6661AD6E-786A-4135-8F3A-B9F1D2C43B4B}" dt="2025-02-10T02:58:51.621" v="1123" actId="1076"/>
        <pc:sldMkLst>
          <pc:docMk/>
          <pc:sldMk cId="1247478990" sldId="719"/>
        </pc:sldMkLst>
        <pc:spChg chg="add del mod">
          <ac:chgData name="Muhammad Shahab" userId="3858d5d1-a005-4192-b038-be79b40b3efe" providerId="ADAL" clId="{6661AD6E-786A-4135-8F3A-B9F1D2C43B4B}" dt="2025-02-10T00:44:19.109" v="951" actId="478"/>
          <ac:spMkLst>
            <pc:docMk/>
            <pc:sldMk cId="1247478990" sldId="719"/>
            <ac:spMk id="3" creationId="{2AE114A2-147C-50C1-DEE7-FAC4E2A2DBF4}"/>
          </ac:spMkLst>
        </pc:spChg>
        <pc:spChg chg="mod">
          <ac:chgData name="Muhammad Shahab" userId="3858d5d1-a005-4192-b038-be79b40b3efe" providerId="ADAL" clId="{6661AD6E-786A-4135-8F3A-B9F1D2C43B4B}" dt="2025-02-10T00:14:36.782" v="945"/>
          <ac:spMkLst>
            <pc:docMk/>
            <pc:sldMk cId="1247478990" sldId="719"/>
            <ac:spMk id="4" creationId="{C79DD622-C8FA-F631-D22D-1CC2BF32CC04}"/>
          </ac:spMkLst>
        </pc:spChg>
        <pc:spChg chg="del">
          <ac:chgData name="Muhammad Shahab" userId="3858d5d1-a005-4192-b038-be79b40b3efe" providerId="ADAL" clId="{6661AD6E-786A-4135-8F3A-B9F1D2C43B4B}" dt="2025-02-10T00:44:16.414" v="950" actId="478"/>
          <ac:spMkLst>
            <pc:docMk/>
            <pc:sldMk cId="1247478990" sldId="719"/>
            <ac:spMk id="1031" creationId="{1BD7806D-E0BB-8A68-AF84-EE4B60213602}"/>
          </ac:spMkLst>
        </pc:spChg>
        <pc:graphicFrameChg chg="add mod">
          <ac:chgData name="Muhammad Shahab" userId="3858d5d1-a005-4192-b038-be79b40b3efe" providerId="ADAL" clId="{6661AD6E-786A-4135-8F3A-B9F1D2C43B4B}" dt="2025-02-10T02:52:10.511" v="1101"/>
          <ac:graphicFrameMkLst>
            <pc:docMk/>
            <pc:sldMk cId="1247478990" sldId="719"/>
            <ac:graphicFrameMk id="5" creationId="{44BD8AC3-1FF3-54B4-A5A7-B5E4885C9DBE}"/>
          </ac:graphicFrameMkLst>
        </pc:graphicFrameChg>
        <pc:picChg chg="add mod">
          <ac:chgData name="Muhammad Shahab" userId="3858d5d1-a005-4192-b038-be79b40b3efe" providerId="ADAL" clId="{6661AD6E-786A-4135-8F3A-B9F1D2C43B4B}" dt="2025-02-10T02:58:51.621" v="1123" actId="1076"/>
          <ac:picMkLst>
            <pc:docMk/>
            <pc:sldMk cId="1247478990" sldId="719"/>
            <ac:picMk id="3" creationId="{D92696BA-6EE2-8415-1830-46C668E8F3E0}"/>
          </ac:picMkLst>
        </pc:picChg>
        <pc:picChg chg="add del mod">
          <ac:chgData name="Muhammad Shahab" userId="3858d5d1-a005-4192-b038-be79b40b3efe" providerId="ADAL" clId="{6661AD6E-786A-4135-8F3A-B9F1D2C43B4B}" dt="2025-02-10T02:58:36.496" v="1115" actId="478"/>
          <ac:picMkLst>
            <pc:docMk/>
            <pc:sldMk cId="1247478990" sldId="719"/>
            <ac:picMk id="7" creationId="{5481E6E6-CC49-8673-1433-CFC37B92940E}"/>
          </ac:picMkLst>
        </pc:picChg>
        <pc:picChg chg="del">
          <ac:chgData name="Muhammad Shahab" userId="3858d5d1-a005-4192-b038-be79b40b3efe" providerId="ADAL" clId="{6661AD6E-786A-4135-8F3A-B9F1D2C43B4B}" dt="2025-02-10T00:14:39.829" v="948" actId="478"/>
          <ac:picMkLst>
            <pc:docMk/>
            <pc:sldMk cId="1247478990" sldId="719"/>
            <ac:picMk id="4098" creationId="{916BD4B7-C196-9D56-DD2B-0C2DD097BA58}"/>
          </ac:picMkLst>
        </pc:picChg>
        <pc:picChg chg="del">
          <ac:chgData name="Muhammad Shahab" userId="3858d5d1-a005-4192-b038-be79b40b3efe" providerId="ADAL" clId="{6661AD6E-786A-4135-8F3A-B9F1D2C43B4B}" dt="2025-02-10T00:14:38.792" v="946" actId="478"/>
          <ac:picMkLst>
            <pc:docMk/>
            <pc:sldMk cId="1247478990" sldId="719"/>
            <ac:picMk id="4102" creationId="{E2825B97-7215-DB47-6D4A-1442CD62D819}"/>
          </ac:picMkLst>
        </pc:picChg>
        <pc:picChg chg="del">
          <ac:chgData name="Muhammad Shahab" userId="3858d5d1-a005-4192-b038-be79b40b3efe" providerId="ADAL" clId="{6661AD6E-786A-4135-8F3A-B9F1D2C43B4B}" dt="2025-02-10T00:14:40.205" v="949" actId="478"/>
          <ac:picMkLst>
            <pc:docMk/>
            <pc:sldMk cId="1247478990" sldId="719"/>
            <ac:picMk id="4104" creationId="{092FA491-DBB7-DC13-2831-C30F385319E0}"/>
          </ac:picMkLst>
        </pc:picChg>
        <pc:picChg chg="del">
          <ac:chgData name="Muhammad Shahab" userId="3858d5d1-a005-4192-b038-be79b40b3efe" providerId="ADAL" clId="{6661AD6E-786A-4135-8F3A-B9F1D2C43B4B}" dt="2025-02-10T00:14:39.379" v="947" actId="478"/>
          <ac:picMkLst>
            <pc:docMk/>
            <pc:sldMk cId="1247478990" sldId="719"/>
            <ac:picMk id="4106" creationId="{92FF04FF-ED63-9D24-449F-6B9D378ABF5D}"/>
          </ac:picMkLst>
        </pc:picChg>
      </pc:sldChg>
      <pc:sldChg chg="addSp delSp modSp add mod ord modNotesTx">
        <pc:chgData name="Muhammad Shahab" userId="3858d5d1-a005-4192-b038-be79b40b3efe" providerId="ADAL" clId="{6661AD6E-786A-4135-8F3A-B9F1D2C43B4B}" dt="2025-02-10T00:52:51.513" v="1006"/>
        <pc:sldMkLst>
          <pc:docMk/>
          <pc:sldMk cId="2801526237" sldId="720"/>
        </pc:sldMkLst>
        <pc:spChg chg="add del mod">
          <ac:chgData name="Muhammad Shahab" userId="3858d5d1-a005-4192-b038-be79b40b3efe" providerId="ADAL" clId="{6661AD6E-786A-4135-8F3A-B9F1D2C43B4B}" dt="2025-02-10T00:44:35.033" v="963" actId="478"/>
          <ac:spMkLst>
            <pc:docMk/>
            <pc:sldMk cId="2801526237" sldId="720"/>
            <ac:spMk id="3" creationId="{DA8CF332-AD14-442A-DF48-2E752601AD3D}"/>
          </ac:spMkLst>
        </pc:spChg>
        <pc:spChg chg="mod">
          <ac:chgData name="Muhammad Shahab" userId="3858d5d1-a005-4192-b038-be79b40b3efe" providerId="ADAL" clId="{6661AD6E-786A-4135-8F3A-B9F1D2C43B4B}" dt="2025-02-10T00:46:01.392" v="969" actId="1076"/>
          <ac:spMkLst>
            <pc:docMk/>
            <pc:sldMk cId="2801526237" sldId="720"/>
            <ac:spMk id="4" creationId="{37B7BC1C-DA35-666E-1D96-5DFC932B436A}"/>
          </ac:spMkLst>
        </pc:spChg>
        <pc:spChg chg="del">
          <ac:chgData name="Muhammad Shahab" userId="3858d5d1-a005-4192-b038-be79b40b3efe" providerId="ADAL" clId="{6661AD6E-786A-4135-8F3A-B9F1D2C43B4B}" dt="2025-02-10T00:44:32.740" v="962" actId="478"/>
          <ac:spMkLst>
            <pc:docMk/>
            <pc:sldMk cId="2801526237" sldId="720"/>
            <ac:spMk id="1031" creationId="{4DDC778A-5C45-D0C6-D058-DD2D8E9D655B}"/>
          </ac:spMkLst>
        </pc:spChg>
        <pc:picChg chg="add mod">
          <ac:chgData name="Muhammad Shahab" userId="3858d5d1-a005-4192-b038-be79b40b3efe" providerId="ADAL" clId="{6661AD6E-786A-4135-8F3A-B9F1D2C43B4B}" dt="2025-02-10T00:46:03.261" v="970" actId="1076"/>
          <ac:picMkLst>
            <pc:docMk/>
            <pc:sldMk cId="2801526237" sldId="720"/>
            <ac:picMk id="6" creationId="{F0BDD1E0-1653-3D12-B480-CFA2462F7A7F}"/>
          </ac:picMkLst>
        </pc:picChg>
        <pc:picChg chg="del">
          <ac:chgData name="Muhammad Shahab" userId="3858d5d1-a005-4192-b038-be79b40b3efe" providerId="ADAL" clId="{6661AD6E-786A-4135-8F3A-B9F1D2C43B4B}" dt="2025-02-10T00:44:29.707" v="959" actId="478"/>
          <ac:picMkLst>
            <pc:docMk/>
            <pc:sldMk cId="2801526237" sldId="720"/>
            <ac:picMk id="4098" creationId="{AB5C5A49-050F-4A7B-9936-A6533BE77383}"/>
          </ac:picMkLst>
        </pc:picChg>
        <pc:picChg chg="del">
          <ac:chgData name="Muhammad Shahab" userId="3858d5d1-a005-4192-b038-be79b40b3efe" providerId="ADAL" clId="{6661AD6E-786A-4135-8F3A-B9F1D2C43B4B}" dt="2025-02-10T00:44:29.148" v="958" actId="478"/>
          <ac:picMkLst>
            <pc:docMk/>
            <pc:sldMk cId="2801526237" sldId="720"/>
            <ac:picMk id="4102" creationId="{F9A80EC2-D2EC-EC01-1DC6-2E9E6930EE2A}"/>
          </ac:picMkLst>
        </pc:picChg>
        <pc:picChg chg="del">
          <ac:chgData name="Muhammad Shahab" userId="3858d5d1-a005-4192-b038-be79b40b3efe" providerId="ADAL" clId="{6661AD6E-786A-4135-8F3A-B9F1D2C43B4B}" dt="2025-02-10T00:44:30.795" v="961" actId="478"/>
          <ac:picMkLst>
            <pc:docMk/>
            <pc:sldMk cId="2801526237" sldId="720"/>
            <ac:picMk id="4104" creationId="{31FF55E3-E596-BCB9-2DC4-7F56D72E6297}"/>
          </ac:picMkLst>
        </pc:picChg>
        <pc:picChg chg="del">
          <ac:chgData name="Muhammad Shahab" userId="3858d5d1-a005-4192-b038-be79b40b3efe" providerId="ADAL" clId="{6661AD6E-786A-4135-8F3A-B9F1D2C43B4B}" dt="2025-02-10T00:44:30.169" v="960" actId="478"/>
          <ac:picMkLst>
            <pc:docMk/>
            <pc:sldMk cId="2801526237" sldId="720"/>
            <ac:picMk id="4106" creationId="{C33237F6-6FF3-6920-39E8-E3CD6D8E3531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0:53:00.764" v="1007"/>
        <pc:sldMkLst>
          <pc:docMk/>
          <pc:sldMk cId="1895668122" sldId="721"/>
        </pc:sldMkLst>
        <pc:spChg chg="mod">
          <ac:chgData name="Muhammad Shahab" userId="3858d5d1-a005-4192-b038-be79b40b3efe" providerId="ADAL" clId="{6661AD6E-786A-4135-8F3A-B9F1D2C43B4B}" dt="2025-02-10T00:47:12.121" v="988" actId="20577"/>
          <ac:spMkLst>
            <pc:docMk/>
            <pc:sldMk cId="1895668122" sldId="721"/>
            <ac:spMk id="4" creationId="{D681F28E-775B-BA1E-CA01-59CAB275D260}"/>
          </ac:spMkLst>
        </pc:spChg>
        <pc:picChg chg="add mod">
          <ac:chgData name="Muhammad Shahab" userId="3858d5d1-a005-4192-b038-be79b40b3efe" providerId="ADAL" clId="{6661AD6E-786A-4135-8F3A-B9F1D2C43B4B}" dt="2025-02-10T00:47:29.189" v="994" actId="1076"/>
          <ac:picMkLst>
            <pc:docMk/>
            <pc:sldMk cId="1895668122" sldId="721"/>
            <ac:picMk id="3" creationId="{40C6483D-50EB-DF8D-9EED-50988A8B5CD1}"/>
          </ac:picMkLst>
        </pc:picChg>
        <pc:picChg chg="del">
          <ac:chgData name="Muhammad Shahab" userId="3858d5d1-a005-4192-b038-be79b40b3efe" providerId="ADAL" clId="{6661AD6E-786A-4135-8F3A-B9F1D2C43B4B}" dt="2025-02-10T00:47:14.273" v="989" actId="478"/>
          <ac:picMkLst>
            <pc:docMk/>
            <pc:sldMk cId="1895668122" sldId="721"/>
            <ac:picMk id="6" creationId="{F91C3EB7-B8A5-3408-9583-047FCC0949C0}"/>
          </ac:picMkLst>
        </pc:picChg>
      </pc:sldChg>
    </pc:docChg>
  </pc:docChgLst>
  <pc:docChgLst>
    <pc:chgData name="Yogesh Sharma" userId="b1a13ba1-1220-4868-8df6-0ea3b3d071e3" providerId="ADAL" clId="{09CC5DB8-C7F5-8A48-9EBB-AD0BAA2EBE84}"/>
    <pc:docChg chg="undo custSel modSld">
      <pc:chgData name="Yogesh Sharma" userId="b1a13ba1-1220-4868-8df6-0ea3b3d071e3" providerId="ADAL" clId="{09CC5DB8-C7F5-8A48-9EBB-AD0BAA2EBE84}" dt="2024-11-27T17:31:50.747" v="34"/>
      <pc:docMkLst>
        <pc:docMk/>
      </pc:docMkLst>
      <pc:sldChg chg="modSp mod">
        <pc:chgData name="Yogesh Sharma" userId="b1a13ba1-1220-4868-8df6-0ea3b3d071e3" providerId="ADAL" clId="{09CC5DB8-C7F5-8A48-9EBB-AD0BAA2EBE84}" dt="2024-11-27T16:17:53.541" v="4" actId="20577"/>
        <pc:sldMkLst>
          <pc:docMk/>
          <pc:sldMk cId="2389738475" sldId="264"/>
        </pc:sldMkLst>
        <pc:spChg chg="mod">
          <ac:chgData name="Yogesh Sharma" userId="b1a13ba1-1220-4868-8df6-0ea3b3d071e3" providerId="ADAL" clId="{09CC5DB8-C7F5-8A48-9EBB-AD0BAA2EBE84}" dt="2024-11-27T16:17:53.541" v="4" actId="20577"/>
          <ac:spMkLst>
            <pc:docMk/>
            <pc:sldMk cId="2389738475" sldId="264"/>
            <ac:spMk id="3" creationId="{B2D45DDC-E456-C634-CC16-D6A4E88E2DE7}"/>
          </ac:spMkLst>
        </pc:spChg>
      </pc:sldChg>
      <pc:sldChg chg="addCm">
        <pc:chgData name="Yogesh Sharma" userId="b1a13ba1-1220-4868-8df6-0ea3b3d071e3" providerId="ADAL" clId="{09CC5DB8-C7F5-8A48-9EBB-AD0BAA2EBE84}" dt="2024-11-27T17:03:30.054" v="5"/>
        <pc:sldMkLst>
          <pc:docMk/>
          <pc:sldMk cId="1225751653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3:30.054" v="5"/>
              <pc2:cmMkLst xmlns:pc2="http://schemas.microsoft.com/office/powerpoint/2019/9/main/command">
                <pc:docMk/>
                <pc:sldMk cId="1225751653" sldId="287"/>
                <pc2:cmMk id="{0533E481-C63E-E240-8DCC-3CFCC2F7954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06:05.396" v="6"/>
        <pc:sldMkLst>
          <pc:docMk/>
          <pc:sldMk cId="2955999227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6:05.396" v="6"/>
              <pc2:cmMkLst xmlns:pc2="http://schemas.microsoft.com/office/powerpoint/2019/9/main/command">
                <pc:docMk/>
                <pc:sldMk cId="2955999227" sldId="441"/>
                <pc2:cmMk id="{3EA710B6-1603-4743-868B-CAD6C84090C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8:33.420" v="22"/>
        <pc:sldMkLst>
          <pc:docMk/>
          <pc:sldMk cId="1658933899" sldId="4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6:36.819" v="20"/>
              <pc2:cmMkLst xmlns:pc2="http://schemas.microsoft.com/office/powerpoint/2019/9/main/command">
                <pc:docMk/>
                <pc:sldMk cId="1658933899" sldId="476"/>
                <pc2:cmMk id="{5ABC0B3F-62CC-6144-A301-FCE2C8991D2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3:24.098" v="19"/>
              <pc2:cmMkLst xmlns:pc2="http://schemas.microsoft.com/office/powerpoint/2019/9/main/command">
                <pc:docMk/>
                <pc:sldMk cId="1658933899" sldId="476"/>
                <pc2:cmMk id="{3A11B189-3337-CF47-93DA-80BDFD63085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2:41.941" v="18"/>
              <pc2:cmMkLst xmlns:pc2="http://schemas.microsoft.com/office/powerpoint/2019/9/main/command">
                <pc:docMk/>
                <pc:sldMk cId="1658933899" sldId="476"/>
                <pc2:cmMk id="{CE8E4E9C-5E84-3A49-B414-CC1EBAC9D7AC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8:33.420" v="22"/>
              <pc2:cmMkLst xmlns:pc2="http://schemas.microsoft.com/office/powerpoint/2019/9/main/command">
                <pc:docMk/>
                <pc:sldMk cId="1658933899" sldId="476"/>
                <pc2:cmMk id="{7B1A03E0-40D8-964D-AD56-09BF05EEC29C}"/>
              </pc2:cmMkLst>
            </pc226:cmChg>
          </p:ext>
        </pc:extLst>
      </pc:sldChg>
      <pc:sldChg chg="modSp mod addCm">
        <pc:chgData name="Yogesh Sharma" userId="b1a13ba1-1220-4868-8df6-0ea3b3d071e3" providerId="ADAL" clId="{09CC5DB8-C7F5-8A48-9EBB-AD0BAA2EBE84}" dt="2024-11-27T17:07:33.817" v="12"/>
        <pc:sldMkLst>
          <pc:docMk/>
          <pc:sldMk cId="1485600232" sldId="4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7:33.817" v="12"/>
              <pc2:cmMkLst xmlns:pc2="http://schemas.microsoft.com/office/powerpoint/2019/9/main/command">
                <pc:docMk/>
                <pc:sldMk cId="1485600232" sldId="478"/>
                <pc2:cmMk id="{31F0C152-E516-934D-98ED-D23D3B497DCC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7:27.747" v="21"/>
        <pc:sldMkLst>
          <pc:docMk/>
          <pc:sldMk cId="1158483364" sldId="4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7:27.747" v="21"/>
              <pc2:cmMkLst xmlns:pc2="http://schemas.microsoft.com/office/powerpoint/2019/9/main/command">
                <pc:docMk/>
                <pc:sldMk cId="1158483364" sldId="487"/>
                <pc2:cmMk id="{23B00DDC-F9ED-904C-8C45-CE6C0233095F}"/>
              </pc2:cmMkLst>
            </pc226:cmChg>
          </p:ext>
        </pc:extLst>
      </pc:sldChg>
      <pc:sldChg chg="addSp delSp modSp mod addCm modCm">
        <pc:chgData name="Yogesh Sharma" userId="b1a13ba1-1220-4868-8df6-0ea3b3d071e3" providerId="ADAL" clId="{09CC5DB8-C7F5-8A48-9EBB-AD0BAA2EBE84}" dt="2024-11-27T17:10:10.301" v="17"/>
        <pc:sldMkLst>
          <pc:docMk/>
          <pc:sldMk cId="4051496604" sldId="49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10:10.301" v="17"/>
              <pc2:cmMkLst xmlns:pc2="http://schemas.microsoft.com/office/powerpoint/2019/9/main/command">
                <pc:docMk/>
                <pc:sldMk cId="4051496604" sldId="490"/>
                <pc2:cmMk id="{BEF93FF5-559B-1C43-B508-03B8A62AABFA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21:01.641" v="25"/>
        <pc:sldMkLst>
          <pc:docMk/>
          <pc:sldMk cId="1862270627" sldId="6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11.372" v="23"/>
              <pc2:cmMkLst xmlns:pc2="http://schemas.microsoft.com/office/powerpoint/2019/9/main/command">
                <pc:docMk/>
                <pc:sldMk cId="1862270627" sldId="676"/>
                <pc2:cmMk id="{53F98426-0512-014B-A326-FE934F879E00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32.610" v="24"/>
              <pc2:cmMkLst xmlns:pc2="http://schemas.microsoft.com/office/powerpoint/2019/9/main/command">
                <pc:docMk/>
                <pc:sldMk cId="1862270627" sldId="676"/>
                <pc2:cmMk id="{2C31F02C-299E-4F4B-9758-3A60711D6B23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1:01.641" v="25"/>
              <pc2:cmMkLst xmlns:pc2="http://schemas.microsoft.com/office/powerpoint/2019/9/main/command">
                <pc:docMk/>
                <pc:sldMk cId="1862270627" sldId="676"/>
                <pc2:cmMk id="{4A651BAA-3C3F-4B46-A34B-D422AADB6C0B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23:09.421" v="27"/>
        <pc:sldMkLst>
          <pc:docMk/>
          <pc:sldMk cId="3069107505" sldId="6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3:09.421" v="27"/>
              <pc2:cmMkLst xmlns:pc2="http://schemas.microsoft.com/office/powerpoint/2019/9/main/command">
                <pc:docMk/>
                <pc:sldMk cId="3069107505" sldId="680"/>
                <pc2:cmMk id="{0977B9D4-3BC5-8E4A-844A-2559A4DF90F0}"/>
              </pc2:cmMkLst>
              <pc226:cmRplyChg chg="add">
                <pc226:chgData name="Yogesh Sharma" userId="b1a13ba1-1220-4868-8df6-0ea3b3d071e3" providerId="ADAL" clId="{09CC5DB8-C7F5-8A48-9EBB-AD0BAA2EBE84}" dt="2024-11-27T17:23:09.421" v="27"/>
                <pc2:cmRplyMkLst xmlns:pc2="http://schemas.microsoft.com/office/powerpoint/2019/9/main/command">
                  <pc:docMk/>
                  <pc:sldMk cId="3069107505" sldId="680"/>
                  <pc2:cmMk id="{0977B9D4-3BC5-8E4A-844A-2559A4DF90F0}"/>
                  <pc2:cmRplyMk id="{E3B5B35F-14FA-1F49-86D3-6AA9312B4D11}"/>
                </pc2:cmRplyMkLst>
              </pc226:cmRplyChg>
            </pc226:cmChg>
          </p:ext>
        </pc:extLst>
      </pc:sldChg>
      <pc:sldChg chg="modSp addCm">
        <pc:chgData name="Yogesh Sharma" userId="b1a13ba1-1220-4868-8df6-0ea3b3d071e3" providerId="ADAL" clId="{09CC5DB8-C7F5-8A48-9EBB-AD0BAA2EBE84}" dt="2024-11-27T17:26:17.798" v="30"/>
        <pc:sldMkLst>
          <pc:docMk/>
          <pc:sldMk cId="3575644651" sldId="6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6:17.798" v="30"/>
              <pc2:cmMkLst xmlns:pc2="http://schemas.microsoft.com/office/powerpoint/2019/9/main/command">
                <pc:docMk/>
                <pc:sldMk cId="3575644651" sldId="682"/>
                <pc2:cmMk id="{6414B951-5514-D242-9DCC-EF964A6B2CD9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31:50.747" v="34"/>
        <pc:sldMkLst>
          <pc:docMk/>
          <pc:sldMk cId="4177315427" sldId="6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1:50.747" v="34"/>
              <pc2:cmMkLst xmlns:pc2="http://schemas.microsoft.com/office/powerpoint/2019/9/main/command">
                <pc:docMk/>
                <pc:sldMk cId="4177315427" sldId="684"/>
                <pc2:cmMk id="{DFA5F5C6-6500-6448-86E9-50060D0776C1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30:37.666" v="33"/>
        <pc:sldMkLst>
          <pc:docMk/>
          <pc:sldMk cId="2442100208" sldId="6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5:12.168" v="28"/>
              <pc2:cmMkLst xmlns:pc2="http://schemas.microsoft.com/office/powerpoint/2019/9/main/command">
                <pc:docMk/>
                <pc:sldMk cId="2442100208" sldId="685"/>
                <pc2:cmMk id="{6900C40A-B7D3-8341-931E-6E064A63DCCA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0:37.666" v="33"/>
              <pc2:cmMkLst xmlns:pc2="http://schemas.microsoft.com/office/powerpoint/2019/9/main/command">
                <pc:docMk/>
                <pc:sldMk cId="2442100208" sldId="685"/>
                <pc2:cmMk id="{942F532D-1B62-2F48-9864-109251088423}"/>
              </pc2:cmMkLst>
            </pc226:cmChg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29:34.643" v="32"/>
              <pc2:cmMkLst xmlns:pc2="http://schemas.microsoft.com/office/powerpoint/2019/9/main/command">
                <pc:docMk/>
                <pc:sldMk cId="2442100208" sldId="685"/>
                <pc2:cmMk id="{2513EDD8-5A55-2A4D-90B7-1E7946554E99}"/>
              </pc2:cmMkLst>
            </pc226:cmChg>
          </p:ext>
        </pc:extLst>
      </pc:sldChg>
    </pc:docChg>
  </pc:docChgLst>
  <pc:docChgLst>
    <pc:chgData name="Yogesh Sharma" userId="b1a13ba1-1220-4868-8df6-0ea3b3d071e3" providerId="ADAL" clId="{3D749F50-FC57-DF40-A7F1-906A191CDA3F}"/>
    <pc:docChg chg="modSld">
      <pc:chgData name="Yogesh Sharma" userId="b1a13ba1-1220-4868-8df6-0ea3b3d071e3" providerId="ADAL" clId="{3D749F50-FC57-DF40-A7F1-906A191CDA3F}" dt="2024-09-12T12:42:12.901" v="11" actId="12"/>
      <pc:docMkLst>
        <pc:docMk/>
      </pc:docMkLst>
      <pc:sldChg chg="modSp mod">
        <pc:chgData name="Yogesh Sharma" userId="b1a13ba1-1220-4868-8df6-0ea3b3d071e3" providerId="ADAL" clId="{3D749F50-FC57-DF40-A7F1-906A191CDA3F}" dt="2024-09-12T12:41:23.516" v="1" actId="14100"/>
        <pc:sldMkLst>
          <pc:docMk/>
          <pc:sldMk cId="2389738475" sldId="264"/>
        </pc:sldMkLst>
      </pc:sldChg>
      <pc:sldChg chg="modSp mod">
        <pc:chgData name="Yogesh Sharma" userId="b1a13ba1-1220-4868-8df6-0ea3b3d071e3" providerId="ADAL" clId="{3D749F50-FC57-DF40-A7F1-906A191CDA3F}" dt="2024-09-12T12:41:38.388" v="8" actId="20577"/>
        <pc:sldMkLst>
          <pc:docMk/>
          <pc:sldMk cId="2486635905" sldId="466"/>
        </pc:sldMkLst>
      </pc:sldChg>
      <pc:sldChg chg="modSp mod">
        <pc:chgData name="Yogesh Sharma" userId="b1a13ba1-1220-4868-8df6-0ea3b3d071e3" providerId="ADAL" clId="{3D749F50-FC57-DF40-A7F1-906A191CDA3F}" dt="2024-09-12T12:41:53.327" v="9" actId="12"/>
        <pc:sldMkLst>
          <pc:docMk/>
          <pc:sldMk cId="778958909" sldId="467"/>
        </pc:sldMkLst>
      </pc:sldChg>
      <pc:sldChg chg="modSp mod">
        <pc:chgData name="Yogesh Sharma" userId="b1a13ba1-1220-4868-8df6-0ea3b3d071e3" providerId="ADAL" clId="{3D749F50-FC57-DF40-A7F1-906A191CDA3F}" dt="2024-09-12T12:42:02.316" v="10" actId="12"/>
        <pc:sldMkLst>
          <pc:docMk/>
          <pc:sldMk cId="100100950" sldId="468"/>
        </pc:sldMkLst>
      </pc:sldChg>
      <pc:sldChg chg="modSp mod">
        <pc:chgData name="Yogesh Sharma" userId="b1a13ba1-1220-4868-8df6-0ea3b3d071e3" providerId="ADAL" clId="{3D749F50-FC57-DF40-A7F1-906A191CDA3F}" dt="2024-09-12T12:42:12.901" v="11" actId="12"/>
        <pc:sldMkLst>
          <pc:docMk/>
          <pc:sldMk cId="3487512615" sldId="4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296C6B-07FE-6D85-FBF4-EE714FE27B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PK"/>
              <a:t>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473B0-7E1A-B99B-F20E-3FD3C9D03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DDE97-B8B1-47A8-9B1B-C591D1AA28A8}" type="datetimeFigureOut">
              <a:rPr lang="en-PK" smtClean="0"/>
              <a:t>10/02/2025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8BD5C-D4D9-30D9-61A5-24E1515C84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2ABAA-552B-916A-AA38-B08253A07C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DB7C9-42E1-47AF-8543-21A01969C7E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427896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/>
              <a:t>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2025-02-10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Brief intro - "Good morning, we're presenting our progress on the Eco-Resilient Networks project."</a:t>
            </a:r>
            <a:endParaRPr lang="en-PK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664A792-8732-D1E7-28B8-03AD89A7BF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5385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8F501-B1E4-5F67-A9E8-4CFB33E5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495EC-91C4-20A7-2BC7-D14B7F4AE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CC5B8-5ADE-EB86-FA27-550915EBE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This is a simplified overview of the existing technology environment. Our project aims to integrate with this landscape.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955DB81-BDD6-BFCF-4B40-72AA73B827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2579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4A95-7095-9981-C4AC-B4FCF8E5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BFE16-53FA-6710-2493-4E8465B07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86B70-D992-FF61-EFC0-3F385DD3F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This shows the main components of our system and how they interact.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B98EEC0-49FC-DFCC-0396-E7141BD1C10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835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EF655-1F38-040A-8F47-91A6AED52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08977-5264-A672-CD57-345DED248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9B4E3-D383-1BD3-0032-EC274CAFD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This shows how the system handles data.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358AFB6-18EC-32D0-237D-AE922E58DA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074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ADEA-11F6-13C5-C33D-F8A78EF9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32B54-29C1-9AC1-FA57-2B9DDFA58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21DF9-384F-4E10-E687-13F1B873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Our project addresses the need for both reliable and sustainable networks. We're focusing on SaskTel as our primary user community.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827F401-F284-B43B-BDBB-AA2C3AC06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626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ADC0A-CF9D-0EB2-44C7-1F4AD0588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14C0F-7F13-262B-0829-95C3E1AB0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FCB2D-BBB7-D3A5-4680-7589222B3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Current solutions often overlook the environmental impact. We need a new approach.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00A4116-F5FF-6422-DC5C-68C58503017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553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ADEA-11F6-13C5-C33D-F8A78EF9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32B54-29C1-9AC1-FA57-2B9DDFA58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21DF9-384F-4E10-E687-13F1B873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827F401-F284-B43B-BDBB-AA2C3AC06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626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7673-822E-EB17-7A4D-62D01C13D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CE021-E92C-A050-4A31-101DD4EC5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E6E99-9C6D-6B98-0310-09F8ECDFC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80B67DD-758B-FDA0-3EDD-AAF7D72DB34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76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7EBA2-BCE3-E215-C360-65F22384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698B1-6CEC-BA87-44A4-865C76863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84F20-1A7C-C6E2-6A62-3E6F4BA59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We analyzed the SaskTel community's needs and technology landscape to ensure our project is relevant and impactful.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32659CD-43CD-4890-29D3-089926F3EF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263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A363F-B70D-5676-4F59-56BAAE2C9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E9AF3-7A41-5987-795D-F485533CC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4A5EA-D52D-A4FE-6890-57FABF46B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This is a simplified overview of the existing technology environment. Our project aims to integrate with this landscape.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6BCD660-63FC-ECE6-75A5-04152D2842B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9553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33720-9C92-F2B1-C077-7F69CB430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85F4A-7352-E63A-3080-2629CF5BE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D77D3F-ACC2-7926-90DC-B9FBB6908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We identified key gaps in the current technology: a lack of focus on sustainability and limited optimization capabilities.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6343B5E-645E-4F68-1D7E-EA407F3762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622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60389-6B78-6365-0E4D-0CE40D9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5703F5-03AE-5A06-4E81-82AE193F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4D1CD-F478-848F-1A86-29332319D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We've defined a clear scope, focusing on simulation and analysis. We'll deliver a working simulation, algorithms, and a research paper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95A2309-1EC4-755C-EC86-E412AB0CF4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554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amzashahab1610/" TargetMode="External"/><Relationship Id="rId7" Type="http://schemas.openxmlformats.org/officeDocument/2006/relationships/image" Target="../media/image29.png"/><Relationship Id="rId2" Type="http://schemas.openxmlformats.org/officeDocument/2006/relationships/hyperlink" Target="mailto:msx044@uregina.ca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hyperlink" Target="https://github.com/hamzashahab1610/ENSE-805-Project-Eco-Resilient-Networks.git" TargetMode="External"/><Relationship Id="rId4" Type="http://schemas.openxmlformats.org/officeDocument/2006/relationships/hyperlink" Target="https://github.com/hamzashahab161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sz="4800" dirty="0">
                <a:latin typeface="Arial"/>
                <a:cs typeface="Arial"/>
              </a:rPr>
              <a:t>Eco-Resilient Networks Smart Deployment for the Future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46" y="3014735"/>
            <a:ext cx="10734040" cy="1370653"/>
          </a:xfrm>
        </p:spPr>
        <p:txBody>
          <a:bodyPr/>
          <a:lstStyle/>
          <a:p>
            <a:r>
              <a:rPr lang="en-US" dirty="0"/>
              <a:t>Muhammad Hamza Shahab</a:t>
            </a:r>
          </a:p>
          <a:p>
            <a:r>
              <a:rPr lang="en-US" dirty="0"/>
              <a:t>Syed Haider Abbas Naqvi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9</a:t>
            </a:r>
            <a:r>
              <a:rPr lang="en-US" baseline="30000" dirty="0">
                <a:latin typeface="Arial"/>
                <a:cs typeface="Arial"/>
              </a:rPr>
              <a:t>th</a:t>
            </a:r>
            <a:r>
              <a:rPr lang="en-US" dirty="0">
                <a:latin typeface="Arial"/>
                <a:cs typeface="Arial"/>
              </a:rPr>
              <a:t> February 2025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2605742" y="5838094"/>
            <a:ext cx="3364752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Researching and Engineering Community </a:t>
            </a:r>
            <a:r>
              <a:rPr lang="en-US" sz="16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Centred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Software</a:t>
            </a:r>
            <a:endParaRPr lang="en-CA" sz="1600" dirty="0"/>
          </a:p>
        </p:txBody>
      </p:sp>
      <p:pic>
        <p:nvPicPr>
          <p:cNvPr id="6146" name="Picture 2" descr="About CC Licenses - Creative Commons">
            <a:extLst>
              <a:ext uri="{FF2B5EF4-FFF2-40B4-BE49-F238E27FC236}">
                <a16:creationId xmlns:a16="http://schemas.microsoft.com/office/drawing/2014/main" id="{00DB936D-0291-1CB7-DB26-A0CDDDD9F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4527" r="2168"/>
          <a:stretch/>
        </p:blipFill>
        <p:spPr bwMode="auto">
          <a:xfrm>
            <a:off x="8449056" y="4114800"/>
            <a:ext cx="3483864" cy="12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3E0E7-D763-7332-29F6-74376397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DD622-C8FA-F631-D22D-1CC2BF32CC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Activity-Based Schedule &amp; MVPs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2696BA-6EE2-8415-1830-46C668E8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" y="1382107"/>
            <a:ext cx="9768840" cy="47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7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D0D0-7C69-5977-DFBA-02B33BEB5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7BC1C-DA35-666E-1D96-5DFC932B43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576831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System Architecture (High-Level)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F0BDD1E0-1653-3D12-B480-CFA2462F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54" y="1230984"/>
            <a:ext cx="10687050" cy="49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2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558F-DDE1-8BED-B06A-3485282A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1F28E-775B-BA1E-CA01-59CAB275D2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576831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Data Flow Context</a:t>
            </a:r>
          </a:p>
        </p:txBody>
      </p:sp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40C6483D-50EB-DF8D-9EED-50988A8B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54" y="1323191"/>
            <a:ext cx="7562850" cy="46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6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054E5BF-C98E-31FE-1DCA-12D48C002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81728"/>
            <a:ext cx="10490200" cy="1358234"/>
          </a:xfrm>
        </p:spPr>
        <p:txBody>
          <a:bodyPr/>
          <a:lstStyle/>
          <a:p>
            <a:r>
              <a:rPr lang="en-US" sz="1800" b="1" dirty="0"/>
              <a:t>Contact: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Email: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msx044@uregina.ca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LinkedIn: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https://www.linkedin.com/in/hamzashahab1610/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GitHub: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https://github.com/hamzashahab1610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426E6-40D3-18FA-F948-A86FB5420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489093"/>
            <a:ext cx="10855961" cy="1725494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Thank You - Let’s Build Sustainable Networks!</a:t>
            </a:r>
            <a:endParaRPr lang="en-PK" dirty="0"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7CA9F-2777-9A40-818F-806CFCAC968B}"/>
              </a:ext>
            </a:extLst>
          </p:cNvPr>
          <p:cNvSpPr txBox="1"/>
          <p:nvPr/>
        </p:nvSpPr>
        <p:spPr>
          <a:xfrm>
            <a:off x="1699942" y="2372868"/>
            <a:ext cx="930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Link: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https://github.com/hamzashahab1610/ENSE-805-Project-Eco-Resilient-Networks.git</a:t>
            </a:r>
            <a:endParaRPr lang="en-PK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FD92E5EA-BAA7-FD19-60B5-04FA9BE1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03" y="2268664"/>
            <a:ext cx="539639" cy="53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9AD8B81-CE41-E8D2-3038-957459009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9441" y="3838432"/>
            <a:ext cx="201612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99A3-622B-8D93-CC75-920D95B2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6F765AC-2CA7-0220-412B-87BE48A93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Goal: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Develop a system to optimize network deployment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Considering BOTH high availability AND sustainability in edge-cloud environments.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Community:</a:t>
            </a:r>
            <a:r>
              <a:rPr lang="en-US" sz="2000" u="sng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SaskTel network engineers and architects (primary).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UN SDGs: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SDG 7: Affordable &amp; clean energy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SDG 11: Sustainable cities &amp; communities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SDG 12: Responsible consumption &amp; production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SDG 13: Climate action</a:t>
            </a:r>
            <a:endParaRPr lang="en-PK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9577-AB00-9A28-FDFE-45FE87A14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Project Goal and Target 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EF65-098F-180A-A658-4FC6814E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28"/>
          <a:stretch/>
        </p:blipFill>
        <p:spPr>
          <a:xfrm>
            <a:off x="6824291" y="4972219"/>
            <a:ext cx="1148498" cy="1168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7A7AE-FA65-8906-CB2F-8AFF5982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215" y="4964121"/>
            <a:ext cx="1168091" cy="116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A531E-6B9F-A625-A16C-FAB78CC8F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732" y="4964120"/>
            <a:ext cx="1168091" cy="1168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1A825-8E69-B9B0-79EA-BDAB7FA70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2249" y="4964120"/>
            <a:ext cx="1153362" cy="1159992"/>
          </a:xfrm>
          <a:prstGeom prst="rect">
            <a:avLst/>
          </a:prstGeom>
        </p:spPr>
      </p:pic>
      <p:pic>
        <p:nvPicPr>
          <p:cNvPr id="5" name="Picture 2" descr="Network Engineer Career Guide | Akkodis">
            <a:extLst>
              <a:ext uri="{FF2B5EF4-FFF2-40B4-BE49-F238E27FC236}">
                <a16:creationId xmlns:a16="http://schemas.microsoft.com/office/drawing/2014/main" id="{C565D81C-7C20-7789-FAEF-F306648D1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45" y="2807532"/>
            <a:ext cx="3826866" cy="200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out Us | SaskTel logos | SaskTel">
            <a:extLst>
              <a:ext uri="{FF2B5EF4-FFF2-40B4-BE49-F238E27FC236}">
                <a16:creationId xmlns:a16="http://schemas.microsoft.com/office/drawing/2014/main" id="{D5D253DF-019E-24E0-7565-B562AF159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9" b="38764"/>
          <a:stretch/>
        </p:blipFill>
        <p:spPr bwMode="auto">
          <a:xfrm rot="16200000">
            <a:off x="6936225" y="3594308"/>
            <a:ext cx="1637579" cy="4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aphic of a scale with a globe and clouds&#10;&#10;Description automatically generated">
            <a:extLst>
              <a:ext uri="{FF2B5EF4-FFF2-40B4-BE49-F238E27FC236}">
                <a16:creationId xmlns:a16="http://schemas.microsoft.com/office/drawing/2014/main" id="{E355518E-9B04-B668-5847-CCA5003E1D4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038745" y="507435"/>
            <a:ext cx="3826866" cy="21526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12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3382E-072D-525D-12AE-7668DE71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1D13F5E-C18D-CCB1-DAC6-A8BC05FFC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Current tools prioritize network uptime (availability)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 err="1"/>
              <a:t>Solarwinds</a:t>
            </a:r>
            <a:endParaRPr lang="en-US" sz="16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Nagios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Limited consideration for energy consumption and carbon footprint.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Reactive approach (responding to issues) rather than proactive optimization.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Need for joint optimization of availability and sustainability.</a:t>
            </a:r>
            <a:endParaRPr lang="en-PK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B03A0-63A4-EFF3-211C-530D1ED32E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The Challenge: Existing Network Management</a:t>
            </a:r>
          </a:p>
        </p:txBody>
      </p:sp>
      <p:pic>
        <p:nvPicPr>
          <p:cNvPr id="3" name="Picture 6" descr="Availability and reliability of Data Center">
            <a:extLst>
              <a:ext uri="{FF2B5EF4-FFF2-40B4-BE49-F238E27FC236}">
                <a16:creationId xmlns:a16="http://schemas.microsoft.com/office/drawing/2014/main" id="{733354A8-271F-1750-5547-EC8B3870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386" y="2200275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Our commitment to reducing carbon emissions - Ecosure Environmental  Consultancy">
            <a:extLst>
              <a:ext uri="{FF2B5EF4-FFF2-40B4-BE49-F238E27FC236}">
                <a16:creationId xmlns:a16="http://schemas.microsoft.com/office/drawing/2014/main" id="{D5FCDBA4-E7F6-5E1D-11D7-98B4DCC53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3" t="7036" r="22532" b="2351"/>
          <a:stretch/>
        </p:blipFill>
        <p:spPr bwMode="auto">
          <a:xfrm>
            <a:off x="9846311" y="3667125"/>
            <a:ext cx="20193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larWinds to Be Acquired by Turn/River Capital | Business Wire">
            <a:extLst>
              <a:ext uri="{FF2B5EF4-FFF2-40B4-BE49-F238E27FC236}">
                <a16:creationId xmlns:a16="http://schemas.microsoft.com/office/drawing/2014/main" id="{24583051-DC88-BFBF-3DD1-33ECE78E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6" b="29432"/>
          <a:stretch/>
        </p:blipFill>
        <p:spPr bwMode="auto">
          <a:xfrm>
            <a:off x="8486026" y="1297519"/>
            <a:ext cx="3379585" cy="78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et Started with NAGIOS: Basic to Intermediate - DEV Community">
            <a:extLst>
              <a:ext uri="{FF2B5EF4-FFF2-40B4-BE49-F238E27FC236}">
                <a16:creationId xmlns:a16="http://schemas.microsoft.com/office/drawing/2014/main" id="{49AA7872-798A-BC40-CA52-112288FE5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32" y="3603413"/>
            <a:ext cx="3302508" cy="138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14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99A3-622B-8D93-CC75-920D95B2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2B54D474-E319-CB7C-6E61-CBAF2281F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5816600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Service Function Chains (SFCs)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A series of virtual network functions (VNFs)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b="1" u="sng" dirty="0"/>
              <a:t>VNFs:</a:t>
            </a:r>
            <a:r>
              <a:rPr lang="en-US" sz="1400" dirty="0"/>
              <a:t> Software-based network services, (firewalls, load balancers), that run on virtualized infrastructure instead of dedicated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Edge-Cloud Continuum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Computing paradigm that integrates edge and cloud resources to process data efficiently.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Embedding Policies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b="1" dirty="0"/>
              <a:t>Availability-Aware:</a:t>
            </a:r>
            <a:r>
              <a:rPr lang="en-US" sz="1400" dirty="0"/>
              <a:t> </a:t>
            </a:r>
            <a:r>
              <a:rPr lang="en-US" sz="1200" dirty="0"/>
              <a:t>Focuses on maximizing availability of the system</a:t>
            </a:r>
            <a:endParaRPr lang="en-US" sz="1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b="1" dirty="0"/>
              <a:t>Carbon-Aware:</a:t>
            </a:r>
            <a:r>
              <a:rPr lang="en-US" sz="1200" dirty="0"/>
              <a:t> Focuses on reducing carbon footprint of the system.</a:t>
            </a:r>
            <a:endParaRPr lang="en-US" sz="1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b="1" dirty="0"/>
              <a:t>Tradeoff-Aware:</a:t>
            </a:r>
            <a:r>
              <a:rPr lang="en-US" sz="1400" dirty="0"/>
              <a:t> </a:t>
            </a:r>
            <a:r>
              <a:rPr lang="en-US" sz="1200" dirty="0"/>
              <a:t>Focuses on achieving balance </a:t>
            </a: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Optimization Algorithms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Particle Swarm Optimization (PSO)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Simulated Annealing (SA)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Genetic Algorithm (GA)</a:t>
            </a:r>
          </a:p>
        </p:txBody>
      </p:sp>
      <p:pic>
        <p:nvPicPr>
          <p:cNvPr id="1026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FC2D23-1EE3-6203-EB23-D31EA732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800" y="1451986"/>
            <a:ext cx="5039361" cy="46992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9577-AB00-9A28-FDFE-45FE87A14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Our Approach: Joint Optimization for Eco-Resilience</a:t>
            </a:r>
          </a:p>
        </p:txBody>
      </p:sp>
    </p:spTree>
    <p:extLst>
      <p:ext uri="{BB962C8B-B14F-4D97-AF65-F5344CB8AC3E}">
        <p14:creationId xmlns:p14="http://schemas.microsoft.com/office/powerpoint/2010/main" val="121628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EC6-623B-3F32-BE3E-76D9CDEB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27F07-B30C-EB93-9396-2212117DA8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Our Approach: Joint Optimization for Eco-Resilience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523E70-8569-036D-53A4-7E38BD7E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" y="1762125"/>
            <a:ext cx="11734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47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9931-7809-2425-5582-E3F131104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98596072-26A0-7AB1-9DC2-15191AB44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5816600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Community Life Cycle:</a:t>
            </a:r>
            <a:r>
              <a:rPr lang="en-US" sz="20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Stable and adapting.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Dominant Orientations:</a:t>
            </a:r>
            <a:r>
              <a:rPr lang="en-US" sz="20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Projects,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Content,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Access to Expertise,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Service Context.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Key Needs: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Integration with existing systems.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Minimal disruption to operations.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Demonstrable benefits (availability, sustainability, efficiency).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A0027-5418-6D2B-A1A4-ADE8919CDA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Community Orientation &amp; Needs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2EE1-851C-0D88-75E4-3B49823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839433"/>
            <a:ext cx="5422900" cy="403123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012883-8CD9-6F3C-A96A-7502E4CA6402}"/>
              </a:ext>
            </a:extLst>
          </p:cNvPr>
          <p:cNvSpPr/>
          <p:nvPr/>
        </p:nvSpPr>
        <p:spPr>
          <a:xfrm>
            <a:off x="9820275" y="3067050"/>
            <a:ext cx="895350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3B6505-851A-170A-6FBA-BFEFA3C994E8}"/>
              </a:ext>
            </a:extLst>
          </p:cNvPr>
          <p:cNvSpPr/>
          <p:nvPr/>
        </p:nvSpPr>
        <p:spPr>
          <a:xfrm>
            <a:off x="10267950" y="3692362"/>
            <a:ext cx="849313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B1B8A1-C159-3559-F17C-28F843A06049}"/>
              </a:ext>
            </a:extLst>
          </p:cNvPr>
          <p:cNvSpPr/>
          <p:nvPr/>
        </p:nvSpPr>
        <p:spPr>
          <a:xfrm>
            <a:off x="9418636" y="4906064"/>
            <a:ext cx="849314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D94C22-72D5-820D-E2DD-A9AA55F98218}"/>
              </a:ext>
            </a:extLst>
          </p:cNvPr>
          <p:cNvSpPr/>
          <p:nvPr/>
        </p:nvSpPr>
        <p:spPr>
          <a:xfrm>
            <a:off x="7332662" y="3687553"/>
            <a:ext cx="849313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5776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3E6F3-999E-DB44-F5B3-55ADDF6C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CA4D0628-DBAA-F84D-4ABF-F051C0639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4810125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Platforms: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Network Management System (NMS)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Software Defined Network (SDN) Controller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Cloud Platform (Public/Private)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Network Function Virtualization (NFV) Orchestrator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Tools: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Network Monitoring Tools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Documentation Tools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 Visualization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44A4A-E8F3-B214-7FA6-105053AB97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Technology Inventory: Current Landscape</a:t>
            </a:r>
          </a:p>
        </p:txBody>
      </p:sp>
      <p:pic>
        <p:nvPicPr>
          <p:cNvPr id="3074" name="Picture 2" descr="The Top 9 Open Source Development Tools and Platforms">
            <a:extLst>
              <a:ext uri="{FF2B5EF4-FFF2-40B4-BE49-F238E27FC236}">
                <a16:creationId xmlns:a16="http://schemas.microsoft.com/office/drawing/2014/main" id="{7AB5148F-4D6F-644B-AE36-F9440F4C4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16750" r="14500" b="35499"/>
          <a:stretch/>
        </p:blipFill>
        <p:spPr bwMode="auto">
          <a:xfrm>
            <a:off x="5409452" y="2687162"/>
            <a:ext cx="6668248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70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BF25-E248-B25F-C9D0-68CD4C169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3C4762B4-0B18-D3CF-F664-33565F789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5753099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Gaps: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Lack of integration between operational tools and sustainability metrics.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Limited built-in capabilities for advanced optimization (joint availability/sustainability).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Opportunity: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Our project provides a solution for proactive, joint optimization.</a:t>
            </a:r>
            <a:endParaRPr lang="en-US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9D1D4-83FA-6829-DF4C-602A145688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Identifying Gaps and Opportunities</a:t>
            </a:r>
          </a:p>
        </p:txBody>
      </p:sp>
      <p:pic>
        <p:nvPicPr>
          <p:cNvPr id="2" name="Picture 10" descr="Common Challenges Startups Will Encounter and How to Persevere | Startups  Magazine">
            <a:extLst>
              <a:ext uri="{FF2B5EF4-FFF2-40B4-BE49-F238E27FC236}">
                <a16:creationId xmlns:a16="http://schemas.microsoft.com/office/drawing/2014/main" id="{4BA14CFB-914E-4754-CF00-AB0F60ED0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48" y="3883810"/>
            <a:ext cx="4685919" cy="22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Challenges That May Be Affecting Your Business Growth">
            <a:extLst>
              <a:ext uri="{FF2B5EF4-FFF2-40B4-BE49-F238E27FC236}">
                <a16:creationId xmlns:a16="http://schemas.microsoft.com/office/drawing/2014/main" id="{65CB5CA7-1067-73B1-C30F-901EE10E4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14266"/>
          <a:stretch/>
        </p:blipFill>
        <p:spPr bwMode="auto">
          <a:xfrm>
            <a:off x="7258049" y="1334505"/>
            <a:ext cx="4685919" cy="24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7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F4858-919E-5C43-C81B-5BE86E36B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9459ED31-27F7-ED93-FCBE-53553DB3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839433"/>
            <a:ext cx="5105400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Scope: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Simulation-based,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Focused on video streaming over 5G.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Deliverables: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Simulation framework (open-source).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Embedding policies and optimization algorithms.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Performance analysis and recommendations.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Research paper.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Exclusions: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Real-world deployment,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GUI,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dynamic conditions (initially).</a:t>
            </a:r>
            <a:endParaRPr lang="en-US" sz="105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14AB7-6FC4-8560-7B70-ECBE5C8415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Project Scope and Deliverables</a:t>
            </a:r>
          </a:p>
        </p:txBody>
      </p:sp>
      <p:pic>
        <p:nvPicPr>
          <p:cNvPr id="4098" name="Picture 2" descr="What is Simulation Modeling? Process Mining's Missing Ingredient">
            <a:extLst>
              <a:ext uri="{FF2B5EF4-FFF2-40B4-BE49-F238E27FC236}">
                <a16:creationId xmlns:a16="http://schemas.microsoft.com/office/drawing/2014/main" id="{FAB00A76-C3C6-A0A1-DA25-2765BE0C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3338091"/>
            <a:ext cx="3045460" cy="24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algorithms come into being - TechTalks">
            <a:extLst>
              <a:ext uri="{FF2B5EF4-FFF2-40B4-BE49-F238E27FC236}">
                <a16:creationId xmlns:a16="http://schemas.microsoft.com/office/drawing/2014/main" id="{8FC5AA86-C954-6603-3BE2-06D2ED9C4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85" y="523792"/>
            <a:ext cx="4210050" cy="26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igital performance analysis: a complete guide to understanding your results">
            <a:extLst>
              <a:ext uri="{FF2B5EF4-FFF2-40B4-BE49-F238E27FC236}">
                <a16:creationId xmlns:a16="http://schemas.microsoft.com/office/drawing/2014/main" id="{A1101D32-DE9B-3133-C44D-9EE82151A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8" t="13577" r="10910" b="10413"/>
          <a:stretch/>
        </p:blipFill>
        <p:spPr bwMode="auto">
          <a:xfrm>
            <a:off x="4370520" y="3924301"/>
            <a:ext cx="4193289" cy="211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ow to Create a Research Paper Outline (With Examples)">
            <a:extLst>
              <a:ext uri="{FF2B5EF4-FFF2-40B4-BE49-F238E27FC236}">
                <a16:creationId xmlns:a16="http://schemas.microsoft.com/office/drawing/2014/main" id="{EB8FA191-1880-EED1-7F3A-ACD5E1F39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r="22344"/>
          <a:stretch/>
        </p:blipFill>
        <p:spPr bwMode="auto">
          <a:xfrm>
            <a:off x="5555199" y="1677732"/>
            <a:ext cx="1823930" cy="195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54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16417</TotalTime>
  <Words>679</Words>
  <Application>Microsoft Office PowerPoint</Application>
  <PresentationFormat>Widescreen</PresentationFormat>
  <Paragraphs>113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Calibri</vt:lpstr>
      <vt:lpstr>Gill Sans MT</vt:lpstr>
      <vt:lpstr>Google Sans Text</vt:lpstr>
      <vt:lpstr>Segoe UI</vt:lpstr>
      <vt:lpstr>Wingdings</vt:lpstr>
      <vt:lpstr>Office Theme</vt:lpstr>
      <vt:lpstr>Eco-Resilient Networks Smart Deployment for the 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Muhammad Shahab</cp:lastModifiedBy>
  <cp:revision>1526</cp:revision>
  <cp:lastPrinted>2023-05-16T09:29:54Z</cp:lastPrinted>
  <dcterms:created xsi:type="dcterms:W3CDTF">2023-02-16T16:25:29Z</dcterms:created>
  <dcterms:modified xsi:type="dcterms:W3CDTF">2025-02-10T18:26:56Z</dcterms:modified>
</cp:coreProperties>
</file>